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6.xml" ContentType="application/vnd.openxmlformats-officedocument.them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  <p:sldMasterId id="2147483664" r:id="rId2"/>
    <p:sldMasterId id="2147483663" r:id="rId3"/>
    <p:sldMasterId id="2147483665" r:id="rId4"/>
    <p:sldMasterId id="2147483666" r:id="rId5"/>
    <p:sldMasterId id="2147483667" r:id="rId6"/>
    <p:sldMasterId id="2147483668" r:id="rId7"/>
    <p:sldMasterId id="2147483669" r:id="rId8"/>
    <p:sldMasterId id="2147483670" r:id="rId9"/>
    <p:sldMasterId id="2147483672" r:id="rId10"/>
    <p:sldMasterId id="2147483969" r:id="rId11"/>
    <p:sldMasterId id="2147483671" r:id="rId12"/>
    <p:sldMasterId id="2147483796" r:id="rId13"/>
    <p:sldMasterId id="2147483808" r:id="rId14"/>
    <p:sldMasterId id="2147483820" r:id="rId15"/>
    <p:sldMasterId id="2147483832" r:id="rId16"/>
    <p:sldMasterId id="2147483844" r:id="rId17"/>
    <p:sldMasterId id="2147483857" r:id="rId18"/>
    <p:sldMasterId id="2147483869" r:id="rId19"/>
    <p:sldMasterId id="2147483882" r:id="rId20"/>
    <p:sldMasterId id="2147483894" r:id="rId21"/>
    <p:sldMasterId id="2147483906" r:id="rId22"/>
    <p:sldMasterId id="2147483919" r:id="rId23"/>
    <p:sldMasterId id="2147483931" r:id="rId24"/>
    <p:sldMasterId id="2147483944" r:id="rId25"/>
    <p:sldMasterId id="2147483956" r:id="rId26"/>
  </p:sldMasterIdLst>
  <p:notesMasterIdLst>
    <p:notesMasterId r:id="rId38"/>
  </p:notesMasterIdLst>
  <p:handoutMasterIdLst>
    <p:handoutMasterId r:id="rId39"/>
  </p:handoutMasterIdLst>
  <p:sldIdLst>
    <p:sldId id="774" r:id="rId27"/>
    <p:sldId id="1030" r:id="rId28"/>
    <p:sldId id="1034" r:id="rId29"/>
    <p:sldId id="1024" r:id="rId30"/>
    <p:sldId id="1025" r:id="rId31"/>
    <p:sldId id="1031" r:id="rId32"/>
    <p:sldId id="1040" r:id="rId33"/>
    <p:sldId id="1035" r:id="rId34"/>
    <p:sldId id="1037" r:id="rId35"/>
    <p:sldId id="1039" r:id="rId36"/>
    <p:sldId id="1029" r:id="rId37"/>
  </p:sldIdLst>
  <p:sldSz cx="9144000" cy="6858000" type="screen4x3"/>
  <p:notesSz cx="6858000" cy="9144000"/>
  <p:defaultTextStyle>
    <a:defPPr>
      <a:defRPr lang="en-US"/>
    </a:defPPr>
    <a:lvl1pPr algn="ctr" rtl="0" fontAlgn="base">
      <a:lnSpc>
        <a:spcPct val="140000"/>
      </a:lnSpc>
      <a:spcBef>
        <a:spcPct val="40000"/>
      </a:spcBef>
      <a:spcAft>
        <a:spcPct val="0"/>
      </a:spcAft>
      <a:buFont typeface="Wingdings" pitchFamily="2" charset="2"/>
      <a:defRPr sz="1500" b="1" kern="1200">
        <a:solidFill>
          <a:srgbClr val="0033CC"/>
        </a:solidFill>
        <a:latin typeface="Arial" charset="0"/>
        <a:ea typeface="宋体" pitchFamily="2" charset="-122"/>
        <a:cs typeface="+mn-cs"/>
      </a:defRPr>
    </a:lvl1pPr>
    <a:lvl2pPr marL="457200" algn="ctr" rtl="0" fontAlgn="base">
      <a:lnSpc>
        <a:spcPct val="140000"/>
      </a:lnSpc>
      <a:spcBef>
        <a:spcPct val="40000"/>
      </a:spcBef>
      <a:spcAft>
        <a:spcPct val="0"/>
      </a:spcAft>
      <a:buFont typeface="Wingdings" pitchFamily="2" charset="2"/>
      <a:defRPr sz="1500" b="1" kern="1200">
        <a:solidFill>
          <a:srgbClr val="0033CC"/>
        </a:solidFill>
        <a:latin typeface="Arial" charset="0"/>
        <a:ea typeface="宋体" pitchFamily="2" charset="-122"/>
        <a:cs typeface="+mn-cs"/>
      </a:defRPr>
    </a:lvl2pPr>
    <a:lvl3pPr marL="914400" algn="ctr" rtl="0" fontAlgn="base">
      <a:lnSpc>
        <a:spcPct val="140000"/>
      </a:lnSpc>
      <a:spcBef>
        <a:spcPct val="40000"/>
      </a:spcBef>
      <a:spcAft>
        <a:spcPct val="0"/>
      </a:spcAft>
      <a:buFont typeface="Wingdings" pitchFamily="2" charset="2"/>
      <a:defRPr sz="1500" b="1" kern="1200">
        <a:solidFill>
          <a:srgbClr val="0033CC"/>
        </a:solidFill>
        <a:latin typeface="Arial" charset="0"/>
        <a:ea typeface="宋体" pitchFamily="2" charset="-122"/>
        <a:cs typeface="+mn-cs"/>
      </a:defRPr>
    </a:lvl3pPr>
    <a:lvl4pPr marL="1371600" algn="ctr" rtl="0" fontAlgn="base">
      <a:lnSpc>
        <a:spcPct val="140000"/>
      </a:lnSpc>
      <a:spcBef>
        <a:spcPct val="40000"/>
      </a:spcBef>
      <a:spcAft>
        <a:spcPct val="0"/>
      </a:spcAft>
      <a:buFont typeface="Wingdings" pitchFamily="2" charset="2"/>
      <a:defRPr sz="1500" b="1" kern="1200">
        <a:solidFill>
          <a:srgbClr val="0033CC"/>
        </a:solidFill>
        <a:latin typeface="Arial" charset="0"/>
        <a:ea typeface="宋体" pitchFamily="2" charset="-122"/>
        <a:cs typeface="+mn-cs"/>
      </a:defRPr>
    </a:lvl4pPr>
    <a:lvl5pPr marL="1828800" algn="ctr" rtl="0" fontAlgn="base">
      <a:lnSpc>
        <a:spcPct val="140000"/>
      </a:lnSpc>
      <a:spcBef>
        <a:spcPct val="40000"/>
      </a:spcBef>
      <a:spcAft>
        <a:spcPct val="0"/>
      </a:spcAft>
      <a:buFont typeface="Wingdings" pitchFamily="2" charset="2"/>
      <a:defRPr sz="1500" b="1" kern="1200">
        <a:solidFill>
          <a:srgbClr val="0033CC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500" b="1" kern="1200">
        <a:solidFill>
          <a:srgbClr val="0033CC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500" b="1" kern="1200">
        <a:solidFill>
          <a:srgbClr val="0033CC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500" b="1" kern="1200">
        <a:solidFill>
          <a:srgbClr val="0033CC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500" b="1" kern="1200">
        <a:solidFill>
          <a:srgbClr val="0033CC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75">
          <p15:clr>
            <a:srgbClr val="A4A3A4"/>
          </p15:clr>
        </p15:guide>
        <p15:guide id="2" orient="horz" pos="2443">
          <p15:clr>
            <a:srgbClr val="A4A3A4"/>
          </p15:clr>
        </p15:guide>
        <p15:guide id="3" pos="190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D8EE9"/>
    <a:srgbClr val="1D77B5"/>
    <a:srgbClr val="3366CC"/>
    <a:srgbClr val="3366FF"/>
    <a:srgbClr val="913127"/>
    <a:srgbClr val="000000"/>
    <a:srgbClr val="096EDD"/>
    <a:srgbClr val="800000"/>
    <a:srgbClr val="0066CC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41" autoAdjust="0"/>
    <p:restoredTop sz="95179" autoAdjust="0"/>
  </p:normalViewPr>
  <p:slideViewPr>
    <p:cSldViewPr>
      <p:cViewPr>
        <p:scale>
          <a:sx n="78" d="100"/>
          <a:sy n="78" d="100"/>
        </p:scale>
        <p:origin x="-1230" y="-414"/>
      </p:cViewPr>
      <p:guideLst>
        <p:guide orient="horz" pos="2075"/>
        <p:guide orient="horz" pos="2443"/>
        <p:guide pos="19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604" y="-90"/>
      </p:cViewPr>
      <p:guideLst>
        <p:guide orient="horz" pos="2880"/>
        <p:guide pos="2160"/>
      </p:guideLst>
    </p:cSldViewPr>
  </p:notes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8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Tx/>
              <a:buNone/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Tx/>
              <a:buNone/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78FA966-C70E-4011-8D9A-13FDE65D8A9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1282700" y="2898775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67842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Font typeface="Wingdings" pitchFamily="2" charset="2"/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Font typeface="Wingdings" pitchFamily="2" charset="2"/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Font typeface="Wingdings" pitchFamily="2" charset="2"/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Font typeface="Wingdings" pitchFamily="2" charset="2"/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0">
                <a:solidFill>
                  <a:schemeClr val="tx1"/>
                </a:solidFill>
              </a:rPr>
              <a:t>讲义模板测试</a:t>
            </a:r>
            <a:endParaRPr lang="en-US" altLang="zh-CN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145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Tx/>
              <a:buNone/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12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Tx/>
              <a:buNone/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88EE14-C176-404F-B566-47D4A7D66B9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69460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4643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26135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391203425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05247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44016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74634631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40487500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095447591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17123213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2847069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15790714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58937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193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508876141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308111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36998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23532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59000377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92521036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850459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4454611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8187696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4952247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63927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18623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762292073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207968921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17787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29696787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702685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1896952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82115534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6579695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34223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33167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6228911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4806161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616891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09201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4045172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254364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86841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20503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4096618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79077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57833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90223381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11082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63090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900842083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190691393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90024672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94672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04675653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70944989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08573490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165990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66243449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14015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03651815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06186378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147485116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017443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75602263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37869212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8015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4645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97222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633193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32419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0896899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61099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49129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414274074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54628649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15691103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66850831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08731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5530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0859382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54976647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3193401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8688636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99968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6642549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88988567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654074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1351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74734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52184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83115258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5636278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4207827595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7159973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6051181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48121099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88329513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225774751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357131396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196588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19915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09098109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24059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8788408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5781273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883889806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32088909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14257379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54245618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79188317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41582019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1353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152071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802772634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51448871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29399964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83304357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87278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988035611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02885587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19551974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84871980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6578752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170374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070616050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10684440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39939719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09977445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45573231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45888517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85916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547727793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38075886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906350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007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87818532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59851625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4078998964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4086350654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84372754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00142354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40595024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55019253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315707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3527646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82643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3955219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13841250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11493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388120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852593769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75104127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49173134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53490246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19408226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92083317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23180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12180620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98523285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52729277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15145894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514050444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602886698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63240572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76024085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76749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8005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63927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52900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51447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067048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3659527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7493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6778509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777106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611414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1384484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03912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411631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98805652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1584184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35615189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967505257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17661631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35925892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35133250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23346570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564341982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43514409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32467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91081291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02014875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36526420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55409200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579594188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67929597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33121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90902168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78760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53406736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75482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850120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69218439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82296984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74920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687565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081555365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54250293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38670720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84734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4552781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8945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39280397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277867285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25245437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80042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23755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355044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62996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9947005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320787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09648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92735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76533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04620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225757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13227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95824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1676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3398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35134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4048362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689911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96599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9372287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25922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31205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460014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0950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0059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46036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26210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51338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814675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72267653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2785422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3915229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08308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4695604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07445573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23702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6563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5020849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17875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2141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3585243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305214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4924228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35340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97825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3658772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99128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67670039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45536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5733577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78574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16023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45859647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65583238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0826367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7581179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433744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42438198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13178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00874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864423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26331213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14559992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37400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9106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570701304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849763356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902413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653327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37051235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417933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43452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37589225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212495607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9302598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38226447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13136780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33397181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66574992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" Target="../slides/slide9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" Target="../slides/slide9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" Target="../slides/slide9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slide" Target="../slides/slide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slide" Target="../slides/slide9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slide" Target="../slides/slide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13" Type="http://schemas.openxmlformats.org/officeDocument/2006/relationships/slide" Target="../slides/slide9.xml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slide" Target="../slides/slide9.xml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7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Relationship Id="rId14" Type="http://schemas.openxmlformats.org/officeDocument/2006/relationships/slide" Target="../slides/slide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5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2.xml"/><Relationship Id="rId9" Type="http://schemas.openxmlformats.org/officeDocument/2006/relationships/slideLayout" Target="../slideLayouts/slideLayout257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7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6.xml"/><Relationship Id="rId12" Type="http://schemas.openxmlformats.org/officeDocument/2006/relationships/slideLayout" Target="../slideLayouts/slideLayout271.xml"/><Relationship Id="rId2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11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64.xml"/><Relationship Id="rId10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63.xml"/><Relationship Id="rId9" Type="http://schemas.openxmlformats.org/officeDocument/2006/relationships/slideLayout" Target="../slideLayouts/slideLayout268.xml"/><Relationship Id="rId14" Type="http://schemas.openxmlformats.org/officeDocument/2006/relationships/slide" Target="../slides/slide9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13" Type="http://schemas.openxmlformats.org/officeDocument/2006/relationships/slide" Target="../slides/slide9.xml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0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89.xml"/><Relationship Id="rId12" Type="http://schemas.openxmlformats.org/officeDocument/2006/relationships/slideLayout" Target="../slideLayouts/slideLayout294.xml"/><Relationship Id="rId2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8.xml"/><Relationship Id="rId11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87.xml"/><Relationship Id="rId10" Type="http://schemas.openxmlformats.org/officeDocument/2006/relationships/slideLayout" Target="../slideLayouts/slideLayout292.xml"/><Relationship Id="rId4" Type="http://schemas.openxmlformats.org/officeDocument/2006/relationships/slideLayout" Target="../slideLayouts/slideLayout286.xml"/><Relationship Id="rId9" Type="http://schemas.openxmlformats.org/officeDocument/2006/relationships/slideLayout" Target="../slideLayouts/slideLayout291.xml"/><Relationship Id="rId14" Type="http://schemas.openxmlformats.org/officeDocument/2006/relationships/slide" Target="../slides/slide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" Target="../slides/slide9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" Target="../slides/slide9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" Target="../slides/slid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" Target="../slides/slide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" Target="../slides/slide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" Target="../slides/slid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84092"/>
            </a:gs>
            <a:gs pos="100000">
              <a:srgbClr val="58A4F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ChangeArrowheads="1"/>
          </p:cNvSpPr>
          <p:nvPr/>
        </p:nvSpPr>
        <p:spPr bwMode="auto">
          <a:xfrm>
            <a:off x="0" y="1974850"/>
            <a:ext cx="9144000" cy="4832350"/>
          </a:xfrm>
          <a:prstGeom prst="rect">
            <a:avLst/>
          </a:prstGeom>
          <a:pattFill prst="ltDnDiag">
            <a:fgClr>
              <a:srgbClr val="2E97DE"/>
            </a:fgClr>
            <a:bgClr>
              <a:srgbClr val="2085CA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chemeClr val="bg1"/>
              </a:solidFill>
              <a:ea typeface="黑体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1028" name="Rectangle 66"/>
          <p:cNvSpPr>
            <a:spLocks noChangeArrowheads="1"/>
          </p:cNvSpPr>
          <p:nvPr/>
        </p:nvSpPr>
        <p:spPr bwMode="auto">
          <a:xfrm>
            <a:off x="0" y="6415088"/>
            <a:ext cx="9144000" cy="442912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prstShdw prst="shdw17" dist="52363" dir="17042175">
              <a:srgbClr val="080808">
                <a:alpha val="25998"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chemeClr val="tx1"/>
              </a:solidFill>
            </a:endParaRPr>
          </a:p>
        </p:txBody>
      </p:sp>
      <p:sp>
        <p:nvSpPr>
          <p:cNvPr id="1029" name="Text Box 67"/>
          <p:cNvSpPr txBox="1">
            <a:spLocks noChangeArrowheads="1"/>
          </p:cNvSpPr>
          <p:nvPr/>
        </p:nvSpPr>
        <p:spPr bwMode="auto">
          <a:xfrm>
            <a:off x="3784600" y="6521450"/>
            <a:ext cx="3292475" cy="336550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bg1">
                <a:alpha val="25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Font typeface="Wingdings" pitchFamily="2" charset="2"/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Font typeface="Wingdings" pitchFamily="2" charset="2"/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Font typeface="Wingdings" pitchFamily="2" charset="2"/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Font typeface="Wingdings" pitchFamily="2" charset="2"/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zh-CN" altLang="zh-CN" sz="1600" b="0">
              <a:solidFill>
                <a:schemeClr val="bg2"/>
              </a:solidFill>
              <a:ea typeface="黑体" pitchFamily="49" charset="-122"/>
            </a:endParaRPr>
          </a:p>
        </p:txBody>
      </p:sp>
      <p:sp>
        <p:nvSpPr>
          <p:cNvPr id="1030" name="Freeform 68"/>
          <p:cNvSpPr>
            <a:spLocks noEditPoints="1"/>
          </p:cNvSpPr>
          <p:nvPr/>
        </p:nvSpPr>
        <p:spPr bwMode="auto">
          <a:xfrm>
            <a:off x="163513" y="6600825"/>
            <a:ext cx="2044700" cy="142875"/>
          </a:xfrm>
          <a:custGeom>
            <a:avLst/>
            <a:gdLst>
              <a:gd name="T0" fmla="*/ 352 w 352"/>
              <a:gd name="T1" fmla="*/ 10 h 17"/>
              <a:gd name="T2" fmla="*/ 352 w 352"/>
              <a:gd name="T3" fmla="*/ 14 h 17"/>
              <a:gd name="T4" fmla="*/ 335 w 352"/>
              <a:gd name="T5" fmla="*/ 14 h 17"/>
              <a:gd name="T6" fmla="*/ 325 w 352"/>
              <a:gd name="T7" fmla="*/ 10 h 17"/>
              <a:gd name="T8" fmla="*/ 320 w 352"/>
              <a:gd name="T9" fmla="*/ 10 h 17"/>
              <a:gd name="T10" fmla="*/ 325 w 352"/>
              <a:gd name="T11" fmla="*/ 14 h 17"/>
              <a:gd name="T12" fmla="*/ 265 w 352"/>
              <a:gd name="T13" fmla="*/ 3 h 17"/>
              <a:gd name="T14" fmla="*/ 292 w 352"/>
              <a:gd name="T15" fmla="*/ 3 h 17"/>
              <a:gd name="T16" fmla="*/ 303 w 352"/>
              <a:gd name="T17" fmla="*/ 3 h 17"/>
              <a:gd name="T18" fmla="*/ 212 w 352"/>
              <a:gd name="T19" fmla="*/ 0 h 17"/>
              <a:gd name="T20" fmla="*/ 249 w 352"/>
              <a:gd name="T21" fmla="*/ 17 h 17"/>
              <a:gd name="T22" fmla="*/ 254 w 352"/>
              <a:gd name="T23" fmla="*/ 17 h 17"/>
              <a:gd name="T24" fmla="*/ 228 w 352"/>
              <a:gd name="T25" fmla="*/ 10 h 17"/>
              <a:gd name="T26" fmla="*/ 234 w 352"/>
              <a:gd name="T27" fmla="*/ 17 h 17"/>
              <a:gd name="T28" fmla="*/ 212 w 352"/>
              <a:gd name="T29" fmla="*/ 10 h 17"/>
              <a:gd name="T30" fmla="*/ 212 w 352"/>
              <a:gd name="T31" fmla="*/ 17 h 17"/>
              <a:gd name="T32" fmla="*/ 195 w 352"/>
              <a:gd name="T33" fmla="*/ 10 h 17"/>
              <a:gd name="T34" fmla="*/ 195 w 352"/>
              <a:gd name="T35" fmla="*/ 17 h 17"/>
              <a:gd name="T36" fmla="*/ 303 w 352"/>
              <a:gd name="T37" fmla="*/ 17 h 17"/>
              <a:gd name="T38" fmla="*/ 309 w 352"/>
              <a:gd name="T39" fmla="*/ 10 h 17"/>
              <a:gd name="T40" fmla="*/ 292 w 352"/>
              <a:gd name="T41" fmla="*/ 10 h 17"/>
              <a:gd name="T42" fmla="*/ 281 w 352"/>
              <a:gd name="T43" fmla="*/ 7 h 17"/>
              <a:gd name="T44" fmla="*/ 275 w 352"/>
              <a:gd name="T45" fmla="*/ 17 h 17"/>
              <a:gd name="T46" fmla="*/ 265 w 352"/>
              <a:gd name="T47" fmla="*/ 10 h 17"/>
              <a:gd name="T48" fmla="*/ 271 w 352"/>
              <a:gd name="T49" fmla="*/ 17 h 17"/>
              <a:gd name="T50" fmla="*/ 146 w 352"/>
              <a:gd name="T51" fmla="*/ 0 h 17"/>
              <a:gd name="T52" fmla="*/ 80 w 352"/>
              <a:gd name="T53" fmla="*/ 3 h 17"/>
              <a:gd name="T54" fmla="*/ 118 w 352"/>
              <a:gd name="T55" fmla="*/ 3 h 17"/>
              <a:gd name="T56" fmla="*/ 101 w 352"/>
              <a:gd name="T57" fmla="*/ 0 h 17"/>
              <a:gd name="T58" fmla="*/ 129 w 352"/>
              <a:gd name="T59" fmla="*/ 7 h 17"/>
              <a:gd name="T60" fmla="*/ 118 w 352"/>
              <a:gd name="T61" fmla="*/ 14 h 17"/>
              <a:gd name="T62" fmla="*/ 129 w 352"/>
              <a:gd name="T63" fmla="*/ 17 h 17"/>
              <a:gd name="T64" fmla="*/ 107 w 352"/>
              <a:gd name="T65" fmla="*/ 17 h 17"/>
              <a:gd name="T66" fmla="*/ 107 w 352"/>
              <a:gd name="T67" fmla="*/ 10 h 17"/>
              <a:gd name="T68" fmla="*/ 97 w 352"/>
              <a:gd name="T69" fmla="*/ 10 h 17"/>
              <a:gd name="T70" fmla="*/ 97 w 352"/>
              <a:gd name="T71" fmla="*/ 14 h 17"/>
              <a:gd name="T72" fmla="*/ 86 w 352"/>
              <a:gd name="T73" fmla="*/ 14 h 17"/>
              <a:gd name="T74" fmla="*/ 69 w 352"/>
              <a:gd name="T75" fmla="*/ 14 h 17"/>
              <a:gd name="T76" fmla="*/ 191 w 352"/>
              <a:gd name="T77" fmla="*/ 17 h 17"/>
              <a:gd name="T78" fmla="*/ 184 w 352"/>
              <a:gd name="T79" fmla="*/ 10 h 17"/>
              <a:gd name="T80" fmla="*/ 168 w 352"/>
              <a:gd name="T81" fmla="*/ 10 h 17"/>
              <a:gd name="T82" fmla="*/ 157 w 352"/>
              <a:gd name="T83" fmla="*/ 14 h 17"/>
              <a:gd name="T84" fmla="*/ 140 w 352"/>
              <a:gd name="T85" fmla="*/ 7 h 17"/>
              <a:gd name="T86" fmla="*/ 146 w 352"/>
              <a:gd name="T87" fmla="*/ 17 h 17"/>
              <a:gd name="T88" fmla="*/ 27 w 352"/>
              <a:gd name="T89" fmla="*/ 0 h 17"/>
              <a:gd name="T90" fmla="*/ 0 w 352"/>
              <a:gd name="T91" fmla="*/ 14 h 17"/>
              <a:gd name="T92" fmla="*/ 0 w 352"/>
              <a:gd name="T93" fmla="*/ 7 h 17"/>
              <a:gd name="T94" fmla="*/ 58 w 352"/>
              <a:gd name="T95" fmla="*/ 7 h 17"/>
              <a:gd name="T96" fmla="*/ 64 w 352"/>
              <a:gd name="T97" fmla="*/ 17 h 17"/>
              <a:gd name="T98" fmla="*/ 49 w 352"/>
              <a:gd name="T99" fmla="*/ 14 h 17"/>
              <a:gd name="T100" fmla="*/ 38 w 352"/>
              <a:gd name="T101" fmla="*/ 14 h 17"/>
              <a:gd name="T102" fmla="*/ 27 w 352"/>
              <a:gd name="T103" fmla="*/ 7 h 17"/>
              <a:gd name="T104" fmla="*/ 21 w 352"/>
              <a:gd name="T105" fmla="*/ 14 h 17"/>
              <a:gd name="T106" fmla="*/ 10 w 352"/>
              <a:gd name="T107" fmla="*/ 10 h 17"/>
              <a:gd name="T108" fmla="*/ 10 w 352"/>
              <a:gd name="T109" fmla="*/ 14 h 1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52" h="17">
                <a:moveTo>
                  <a:pt x="325" y="3"/>
                </a:moveTo>
                <a:lnTo>
                  <a:pt x="331" y="3"/>
                </a:lnTo>
                <a:lnTo>
                  <a:pt x="331" y="0"/>
                </a:lnTo>
                <a:lnTo>
                  <a:pt x="325" y="0"/>
                </a:lnTo>
                <a:lnTo>
                  <a:pt x="325" y="3"/>
                </a:lnTo>
                <a:moveTo>
                  <a:pt x="352" y="10"/>
                </a:moveTo>
                <a:lnTo>
                  <a:pt x="352" y="7"/>
                </a:lnTo>
                <a:lnTo>
                  <a:pt x="346" y="7"/>
                </a:lnTo>
                <a:lnTo>
                  <a:pt x="346" y="10"/>
                </a:lnTo>
                <a:lnTo>
                  <a:pt x="352" y="10"/>
                </a:lnTo>
                <a:moveTo>
                  <a:pt x="352" y="17"/>
                </a:moveTo>
                <a:lnTo>
                  <a:pt x="352" y="14"/>
                </a:lnTo>
                <a:lnTo>
                  <a:pt x="346" y="14"/>
                </a:lnTo>
                <a:lnTo>
                  <a:pt x="346" y="17"/>
                </a:lnTo>
                <a:lnTo>
                  <a:pt x="352" y="17"/>
                </a:lnTo>
                <a:moveTo>
                  <a:pt x="342" y="17"/>
                </a:moveTo>
                <a:lnTo>
                  <a:pt x="342" y="14"/>
                </a:lnTo>
                <a:lnTo>
                  <a:pt x="335" y="14"/>
                </a:lnTo>
                <a:lnTo>
                  <a:pt x="335" y="17"/>
                </a:lnTo>
                <a:lnTo>
                  <a:pt x="342" y="17"/>
                </a:lnTo>
                <a:moveTo>
                  <a:pt x="331" y="10"/>
                </a:moveTo>
                <a:lnTo>
                  <a:pt x="331" y="7"/>
                </a:lnTo>
                <a:lnTo>
                  <a:pt x="325" y="7"/>
                </a:lnTo>
                <a:lnTo>
                  <a:pt x="325" y="10"/>
                </a:lnTo>
                <a:lnTo>
                  <a:pt x="331" y="10"/>
                </a:lnTo>
                <a:moveTo>
                  <a:pt x="320" y="10"/>
                </a:moveTo>
                <a:lnTo>
                  <a:pt x="320" y="7"/>
                </a:lnTo>
                <a:lnTo>
                  <a:pt x="314" y="7"/>
                </a:lnTo>
                <a:lnTo>
                  <a:pt x="314" y="10"/>
                </a:lnTo>
                <a:lnTo>
                  <a:pt x="320" y="10"/>
                </a:lnTo>
                <a:moveTo>
                  <a:pt x="320" y="17"/>
                </a:moveTo>
                <a:lnTo>
                  <a:pt x="320" y="14"/>
                </a:lnTo>
                <a:lnTo>
                  <a:pt x="314" y="14"/>
                </a:lnTo>
                <a:lnTo>
                  <a:pt x="314" y="17"/>
                </a:lnTo>
                <a:lnTo>
                  <a:pt x="320" y="17"/>
                </a:lnTo>
                <a:moveTo>
                  <a:pt x="325" y="14"/>
                </a:moveTo>
                <a:lnTo>
                  <a:pt x="325" y="17"/>
                </a:lnTo>
                <a:lnTo>
                  <a:pt x="331" y="17"/>
                </a:lnTo>
                <a:lnTo>
                  <a:pt x="331" y="14"/>
                </a:lnTo>
                <a:lnTo>
                  <a:pt x="325" y="14"/>
                </a:lnTo>
                <a:moveTo>
                  <a:pt x="265" y="0"/>
                </a:moveTo>
                <a:lnTo>
                  <a:pt x="265" y="3"/>
                </a:lnTo>
                <a:lnTo>
                  <a:pt x="271" y="3"/>
                </a:lnTo>
                <a:lnTo>
                  <a:pt x="271" y="0"/>
                </a:lnTo>
                <a:lnTo>
                  <a:pt x="265" y="0"/>
                </a:lnTo>
                <a:moveTo>
                  <a:pt x="286" y="0"/>
                </a:moveTo>
                <a:lnTo>
                  <a:pt x="286" y="3"/>
                </a:lnTo>
                <a:lnTo>
                  <a:pt x="292" y="3"/>
                </a:lnTo>
                <a:lnTo>
                  <a:pt x="292" y="0"/>
                </a:lnTo>
                <a:lnTo>
                  <a:pt x="286" y="0"/>
                </a:lnTo>
                <a:moveTo>
                  <a:pt x="309" y="3"/>
                </a:moveTo>
                <a:lnTo>
                  <a:pt x="309" y="0"/>
                </a:lnTo>
                <a:lnTo>
                  <a:pt x="303" y="0"/>
                </a:lnTo>
                <a:lnTo>
                  <a:pt x="303" y="3"/>
                </a:lnTo>
                <a:lnTo>
                  <a:pt x="309" y="3"/>
                </a:lnTo>
                <a:moveTo>
                  <a:pt x="212" y="0"/>
                </a:moveTo>
                <a:lnTo>
                  <a:pt x="206" y="0"/>
                </a:lnTo>
                <a:lnTo>
                  <a:pt x="206" y="3"/>
                </a:lnTo>
                <a:lnTo>
                  <a:pt x="212" y="3"/>
                </a:lnTo>
                <a:lnTo>
                  <a:pt x="212" y="0"/>
                </a:lnTo>
                <a:moveTo>
                  <a:pt x="249" y="10"/>
                </a:moveTo>
                <a:lnTo>
                  <a:pt x="249" y="7"/>
                </a:lnTo>
                <a:lnTo>
                  <a:pt x="243" y="7"/>
                </a:lnTo>
                <a:lnTo>
                  <a:pt x="243" y="10"/>
                </a:lnTo>
                <a:lnTo>
                  <a:pt x="249" y="10"/>
                </a:lnTo>
                <a:moveTo>
                  <a:pt x="249" y="17"/>
                </a:moveTo>
                <a:lnTo>
                  <a:pt x="249" y="14"/>
                </a:lnTo>
                <a:lnTo>
                  <a:pt x="243" y="14"/>
                </a:lnTo>
                <a:lnTo>
                  <a:pt x="243" y="17"/>
                </a:lnTo>
                <a:lnTo>
                  <a:pt x="249" y="17"/>
                </a:lnTo>
                <a:moveTo>
                  <a:pt x="254" y="14"/>
                </a:moveTo>
                <a:lnTo>
                  <a:pt x="254" y="17"/>
                </a:lnTo>
                <a:lnTo>
                  <a:pt x="260" y="17"/>
                </a:lnTo>
                <a:lnTo>
                  <a:pt x="260" y="14"/>
                </a:lnTo>
                <a:lnTo>
                  <a:pt x="254" y="14"/>
                </a:lnTo>
                <a:moveTo>
                  <a:pt x="234" y="7"/>
                </a:moveTo>
                <a:lnTo>
                  <a:pt x="228" y="7"/>
                </a:lnTo>
                <a:lnTo>
                  <a:pt x="228" y="10"/>
                </a:lnTo>
                <a:lnTo>
                  <a:pt x="234" y="10"/>
                </a:lnTo>
                <a:lnTo>
                  <a:pt x="234" y="7"/>
                </a:lnTo>
                <a:moveTo>
                  <a:pt x="234" y="14"/>
                </a:moveTo>
                <a:lnTo>
                  <a:pt x="228" y="14"/>
                </a:lnTo>
                <a:lnTo>
                  <a:pt x="228" y="17"/>
                </a:lnTo>
                <a:lnTo>
                  <a:pt x="234" y="17"/>
                </a:lnTo>
                <a:lnTo>
                  <a:pt x="234" y="14"/>
                </a:lnTo>
                <a:moveTo>
                  <a:pt x="212" y="10"/>
                </a:moveTo>
                <a:lnTo>
                  <a:pt x="212" y="7"/>
                </a:lnTo>
                <a:lnTo>
                  <a:pt x="206" y="7"/>
                </a:lnTo>
                <a:lnTo>
                  <a:pt x="206" y="10"/>
                </a:lnTo>
                <a:lnTo>
                  <a:pt x="212" y="10"/>
                </a:lnTo>
                <a:moveTo>
                  <a:pt x="223" y="17"/>
                </a:moveTo>
                <a:lnTo>
                  <a:pt x="223" y="14"/>
                </a:lnTo>
                <a:lnTo>
                  <a:pt x="217" y="14"/>
                </a:lnTo>
                <a:lnTo>
                  <a:pt x="217" y="17"/>
                </a:lnTo>
                <a:lnTo>
                  <a:pt x="223" y="17"/>
                </a:lnTo>
                <a:moveTo>
                  <a:pt x="212" y="17"/>
                </a:moveTo>
                <a:lnTo>
                  <a:pt x="212" y="14"/>
                </a:lnTo>
                <a:lnTo>
                  <a:pt x="206" y="14"/>
                </a:lnTo>
                <a:lnTo>
                  <a:pt x="206" y="17"/>
                </a:lnTo>
                <a:lnTo>
                  <a:pt x="212" y="17"/>
                </a:lnTo>
                <a:moveTo>
                  <a:pt x="195" y="7"/>
                </a:moveTo>
                <a:lnTo>
                  <a:pt x="195" y="10"/>
                </a:lnTo>
                <a:lnTo>
                  <a:pt x="201" y="10"/>
                </a:lnTo>
                <a:lnTo>
                  <a:pt x="201" y="7"/>
                </a:lnTo>
                <a:lnTo>
                  <a:pt x="195" y="7"/>
                </a:lnTo>
                <a:moveTo>
                  <a:pt x="201" y="14"/>
                </a:moveTo>
                <a:lnTo>
                  <a:pt x="195" y="14"/>
                </a:lnTo>
                <a:lnTo>
                  <a:pt x="195" y="17"/>
                </a:lnTo>
                <a:lnTo>
                  <a:pt x="201" y="17"/>
                </a:lnTo>
                <a:lnTo>
                  <a:pt x="201" y="14"/>
                </a:lnTo>
                <a:moveTo>
                  <a:pt x="309" y="17"/>
                </a:moveTo>
                <a:lnTo>
                  <a:pt x="309" y="14"/>
                </a:lnTo>
                <a:lnTo>
                  <a:pt x="303" y="14"/>
                </a:lnTo>
                <a:lnTo>
                  <a:pt x="303" y="17"/>
                </a:lnTo>
                <a:lnTo>
                  <a:pt x="309" y="17"/>
                </a:lnTo>
                <a:moveTo>
                  <a:pt x="309" y="10"/>
                </a:moveTo>
                <a:lnTo>
                  <a:pt x="309" y="7"/>
                </a:lnTo>
                <a:lnTo>
                  <a:pt x="303" y="7"/>
                </a:lnTo>
                <a:lnTo>
                  <a:pt x="303" y="10"/>
                </a:lnTo>
                <a:lnTo>
                  <a:pt x="309" y="10"/>
                </a:lnTo>
                <a:moveTo>
                  <a:pt x="292" y="17"/>
                </a:moveTo>
                <a:lnTo>
                  <a:pt x="292" y="14"/>
                </a:lnTo>
                <a:lnTo>
                  <a:pt x="286" y="14"/>
                </a:lnTo>
                <a:lnTo>
                  <a:pt x="286" y="17"/>
                </a:lnTo>
                <a:lnTo>
                  <a:pt x="292" y="17"/>
                </a:lnTo>
                <a:moveTo>
                  <a:pt x="292" y="10"/>
                </a:moveTo>
                <a:lnTo>
                  <a:pt x="292" y="7"/>
                </a:lnTo>
                <a:lnTo>
                  <a:pt x="286" y="7"/>
                </a:lnTo>
                <a:lnTo>
                  <a:pt x="286" y="10"/>
                </a:lnTo>
                <a:lnTo>
                  <a:pt x="292" y="10"/>
                </a:lnTo>
                <a:moveTo>
                  <a:pt x="281" y="10"/>
                </a:moveTo>
                <a:lnTo>
                  <a:pt x="281" y="7"/>
                </a:lnTo>
                <a:lnTo>
                  <a:pt x="275" y="7"/>
                </a:lnTo>
                <a:lnTo>
                  <a:pt x="275" y="10"/>
                </a:lnTo>
                <a:lnTo>
                  <a:pt x="281" y="10"/>
                </a:lnTo>
                <a:moveTo>
                  <a:pt x="281" y="14"/>
                </a:moveTo>
                <a:lnTo>
                  <a:pt x="275" y="14"/>
                </a:lnTo>
                <a:lnTo>
                  <a:pt x="275" y="17"/>
                </a:lnTo>
                <a:lnTo>
                  <a:pt x="281" y="17"/>
                </a:lnTo>
                <a:lnTo>
                  <a:pt x="281" y="14"/>
                </a:lnTo>
                <a:moveTo>
                  <a:pt x="271" y="10"/>
                </a:moveTo>
                <a:lnTo>
                  <a:pt x="271" y="7"/>
                </a:lnTo>
                <a:lnTo>
                  <a:pt x="265" y="7"/>
                </a:lnTo>
                <a:lnTo>
                  <a:pt x="265" y="10"/>
                </a:lnTo>
                <a:lnTo>
                  <a:pt x="271" y="10"/>
                </a:lnTo>
                <a:moveTo>
                  <a:pt x="271" y="17"/>
                </a:moveTo>
                <a:lnTo>
                  <a:pt x="271" y="14"/>
                </a:lnTo>
                <a:lnTo>
                  <a:pt x="265" y="14"/>
                </a:lnTo>
                <a:lnTo>
                  <a:pt x="265" y="17"/>
                </a:lnTo>
                <a:lnTo>
                  <a:pt x="271" y="17"/>
                </a:lnTo>
                <a:moveTo>
                  <a:pt x="184" y="3"/>
                </a:moveTo>
                <a:lnTo>
                  <a:pt x="191" y="3"/>
                </a:lnTo>
                <a:lnTo>
                  <a:pt x="191" y="0"/>
                </a:lnTo>
                <a:lnTo>
                  <a:pt x="184" y="0"/>
                </a:lnTo>
                <a:lnTo>
                  <a:pt x="184" y="3"/>
                </a:lnTo>
                <a:moveTo>
                  <a:pt x="146" y="0"/>
                </a:moveTo>
                <a:lnTo>
                  <a:pt x="140" y="0"/>
                </a:lnTo>
                <a:lnTo>
                  <a:pt x="140" y="3"/>
                </a:lnTo>
                <a:lnTo>
                  <a:pt x="146" y="3"/>
                </a:lnTo>
                <a:lnTo>
                  <a:pt x="146" y="0"/>
                </a:lnTo>
                <a:moveTo>
                  <a:pt x="80" y="0"/>
                </a:moveTo>
                <a:lnTo>
                  <a:pt x="80" y="3"/>
                </a:lnTo>
                <a:lnTo>
                  <a:pt x="86" y="3"/>
                </a:lnTo>
                <a:lnTo>
                  <a:pt x="86" y="0"/>
                </a:lnTo>
                <a:lnTo>
                  <a:pt x="80" y="0"/>
                </a:lnTo>
                <a:moveTo>
                  <a:pt x="124" y="0"/>
                </a:moveTo>
                <a:lnTo>
                  <a:pt x="118" y="0"/>
                </a:lnTo>
                <a:lnTo>
                  <a:pt x="118" y="3"/>
                </a:lnTo>
                <a:lnTo>
                  <a:pt x="124" y="3"/>
                </a:lnTo>
                <a:lnTo>
                  <a:pt x="124" y="0"/>
                </a:lnTo>
                <a:moveTo>
                  <a:pt x="101" y="3"/>
                </a:moveTo>
                <a:lnTo>
                  <a:pt x="107" y="3"/>
                </a:lnTo>
                <a:lnTo>
                  <a:pt x="107" y="0"/>
                </a:lnTo>
                <a:lnTo>
                  <a:pt x="101" y="0"/>
                </a:lnTo>
                <a:lnTo>
                  <a:pt x="101" y="3"/>
                </a:lnTo>
                <a:moveTo>
                  <a:pt x="129" y="7"/>
                </a:moveTo>
                <a:lnTo>
                  <a:pt x="129" y="10"/>
                </a:lnTo>
                <a:lnTo>
                  <a:pt x="135" y="10"/>
                </a:lnTo>
                <a:lnTo>
                  <a:pt x="135" y="7"/>
                </a:lnTo>
                <a:lnTo>
                  <a:pt x="129" y="7"/>
                </a:lnTo>
                <a:moveTo>
                  <a:pt x="124" y="10"/>
                </a:moveTo>
                <a:lnTo>
                  <a:pt x="124" y="7"/>
                </a:lnTo>
                <a:lnTo>
                  <a:pt x="118" y="7"/>
                </a:lnTo>
                <a:lnTo>
                  <a:pt x="118" y="10"/>
                </a:lnTo>
                <a:lnTo>
                  <a:pt x="124" y="10"/>
                </a:lnTo>
                <a:moveTo>
                  <a:pt x="118" y="14"/>
                </a:moveTo>
                <a:lnTo>
                  <a:pt x="118" y="17"/>
                </a:lnTo>
                <a:lnTo>
                  <a:pt x="124" y="17"/>
                </a:lnTo>
                <a:lnTo>
                  <a:pt x="124" y="14"/>
                </a:lnTo>
                <a:lnTo>
                  <a:pt x="118" y="14"/>
                </a:lnTo>
                <a:moveTo>
                  <a:pt x="129" y="14"/>
                </a:moveTo>
                <a:lnTo>
                  <a:pt x="129" y="17"/>
                </a:lnTo>
                <a:lnTo>
                  <a:pt x="135" y="17"/>
                </a:lnTo>
                <a:lnTo>
                  <a:pt x="135" y="14"/>
                </a:lnTo>
                <a:lnTo>
                  <a:pt x="129" y="14"/>
                </a:lnTo>
                <a:moveTo>
                  <a:pt x="101" y="14"/>
                </a:moveTo>
                <a:lnTo>
                  <a:pt x="101" y="17"/>
                </a:lnTo>
                <a:lnTo>
                  <a:pt x="107" y="17"/>
                </a:lnTo>
                <a:lnTo>
                  <a:pt x="107" y="14"/>
                </a:lnTo>
                <a:lnTo>
                  <a:pt x="101" y="14"/>
                </a:lnTo>
                <a:moveTo>
                  <a:pt x="107" y="7"/>
                </a:moveTo>
                <a:lnTo>
                  <a:pt x="101" y="7"/>
                </a:lnTo>
                <a:lnTo>
                  <a:pt x="101" y="10"/>
                </a:lnTo>
                <a:lnTo>
                  <a:pt x="107" y="10"/>
                </a:lnTo>
                <a:lnTo>
                  <a:pt x="107" y="7"/>
                </a:lnTo>
                <a:moveTo>
                  <a:pt x="97" y="10"/>
                </a:moveTo>
                <a:lnTo>
                  <a:pt x="97" y="7"/>
                </a:lnTo>
                <a:lnTo>
                  <a:pt x="91" y="7"/>
                </a:lnTo>
                <a:lnTo>
                  <a:pt x="91" y="10"/>
                </a:lnTo>
                <a:lnTo>
                  <a:pt x="97" y="10"/>
                </a:lnTo>
                <a:moveTo>
                  <a:pt x="86" y="10"/>
                </a:moveTo>
                <a:lnTo>
                  <a:pt x="86" y="7"/>
                </a:lnTo>
                <a:lnTo>
                  <a:pt x="80" y="7"/>
                </a:lnTo>
                <a:lnTo>
                  <a:pt x="80" y="10"/>
                </a:lnTo>
                <a:lnTo>
                  <a:pt x="86" y="10"/>
                </a:lnTo>
                <a:moveTo>
                  <a:pt x="97" y="14"/>
                </a:moveTo>
                <a:lnTo>
                  <a:pt x="91" y="14"/>
                </a:lnTo>
                <a:lnTo>
                  <a:pt x="91" y="17"/>
                </a:lnTo>
                <a:lnTo>
                  <a:pt x="97" y="17"/>
                </a:lnTo>
                <a:lnTo>
                  <a:pt x="97" y="14"/>
                </a:lnTo>
                <a:moveTo>
                  <a:pt x="86" y="17"/>
                </a:moveTo>
                <a:lnTo>
                  <a:pt x="86" y="14"/>
                </a:lnTo>
                <a:lnTo>
                  <a:pt x="80" y="14"/>
                </a:lnTo>
                <a:lnTo>
                  <a:pt x="80" y="17"/>
                </a:lnTo>
                <a:lnTo>
                  <a:pt x="86" y="17"/>
                </a:lnTo>
                <a:moveTo>
                  <a:pt x="75" y="17"/>
                </a:moveTo>
                <a:lnTo>
                  <a:pt x="75" y="14"/>
                </a:lnTo>
                <a:lnTo>
                  <a:pt x="69" y="14"/>
                </a:lnTo>
                <a:lnTo>
                  <a:pt x="69" y="17"/>
                </a:lnTo>
                <a:lnTo>
                  <a:pt x="75" y="17"/>
                </a:lnTo>
                <a:moveTo>
                  <a:pt x="191" y="14"/>
                </a:moveTo>
                <a:lnTo>
                  <a:pt x="184" y="14"/>
                </a:lnTo>
                <a:lnTo>
                  <a:pt x="184" y="17"/>
                </a:lnTo>
                <a:lnTo>
                  <a:pt x="191" y="17"/>
                </a:lnTo>
                <a:lnTo>
                  <a:pt x="191" y="14"/>
                </a:lnTo>
                <a:moveTo>
                  <a:pt x="184" y="10"/>
                </a:moveTo>
                <a:lnTo>
                  <a:pt x="191" y="10"/>
                </a:lnTo>
                <a:lnTo>
                  <a:pt x="191" y="7"/>
                </a:lnTo>
                <a:lnTo>
                  <a:pt x="184" y="7"/>
                </a:lnTo>
                <a:lnTo>
                  <a:pt x="184" y="10"/>
                </a:lnTo>
                <a:moveTo>
                  <a:pt x="168" y="17"/>
                </a:moveTo>
                <a:lnTo>
                  <a:pt x="168" y="14"/>
                </a:lnTo>
                <a:lnTo>
                  <a:pt x="161" y="14"/>
                </a:lnTo>
                <a:lnTo>
                  <a:pt x="161" y="17"/>
                </a:lnTo>
                <a:lnTo>
                  <a:pt x="168" y="17"/>
                </a:lnTo>
                <a:moveTo>
                  <a:pt x="168" y="10"/>
                </a:moveTo>
                <a:lnTo>
                  <a:pt x="168" y="7"/>
                </a:lnTo>
                <a:lnTo>
                  <a:pt x="161" y="7"/>
                </a:lnTo>
                <a:lnTo>
                  <a:pt x="161" y="10"/>
                </a:lnTo>
                <a:lnTo>
                  <a:pt x="168" y="10"/>
                </a:lnTo>
                <a:moveTo>
                  <a:pt x="157" y="17"/>
                </a:moveTo>
                <a:lnTo>
                  <a:pt x="157" y="14"/>
                </a:lnTo>
                <a:lnTo>
                  <a:pt x="151" y="14"/>
                </a:lnTo>
                <a:lnTo>
                  <a:pt x="151" y="17"/>
                </a:lnTo>
                <a:lnTo>
                  <a:pt x="157" y="17"/>
                </a:lnTo>
                <a:moveTo>
                  <a:pt x="146" y="10"/>
                </a:moveTo>
                <a:lnTo>
                  <a:pt x="146" y="7"/>
                </a:lnTo>
                <a:lnTo>
                  <a:pt x="140" y="7"/>
                </a:lnTo>
                <a:lnTo>
                  <a:pt x="140" y="10"/>
                </a:lnTo>
                <a:lnTo>
                  <a:pt x="146" y="10"/>
                </a:lnTo>
                <a:moveTo>
                  <a:pt x="146" y="14"/>
                </a:moveTo>
                <a:lnTo>
                  <a:pt x="140" y="14"/>
                </a:lnTo>
                <a:lnTo>
                  <a:pt x="140" y="17"/>
                </a:lnTo>
                <a:lnTo>
                  <a:pt x="146" y="17"/>
                </a:lnTo>
                <a:lnTo>
                  <a:pt x="146" y="14"/>
                </a:lnTo>
                <a:moveTo>
                  <a:pt x="27" y="0"/>
                </a:moveTo>
                <a:lnTo>
                  <a:pt x="21" y="0"/>
                </a:lnTo>
                <a:lnTo>
                  <a:pt x="21" y="3"/>
                </a:lnTo>
                <a:lnTo>
                  <a:pt x="27" y="3"/>
                </a:lnTo>
                <a:lnTo>
                  <a:pt x="27" y="0"/>
                </a:lnTo>
                <a:moveTo>
                  <a:pt x="6" y="3"/>
                </a:move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lnTo>
                  <a:pt x="6" y="3"/>
                </a:lnTo>
                <a:moveTo>
                  <a:pt x="0" y="14"/>
                </a:moveTo>
                <a:lnTo>
                  <a:pt x="0" y="17"/>
                </a:lnTo>
                <a:lnTo>
                  <a:pt x="6" y="17"/>
                </a:lnTo>
                <a:lnTo>
                  <a:pt x="6" y="14"/>
                </a:lnTo>
                <a:lnTo>
                  <a:pt x="0" y="14"/>
                </a:lnTo>
                <a:moveTo>
                  <a:pt x="6" y="7"/>
                </a:moveTo>
                <a:lnTo>
                  <a:pt x="0" y="7"/>
                </a:lnTo>
                <a:lnTo>
                  <a:pt x="0" y="10"/>
                </a:lnTo>
                <a:lnTo>
                  <a:pt x="6" y="10"/>
                </a:lnTo>
                <a:lnTo>
                  <a:pt x="6" y="7"/>
                </a:lnTo>
                <a:moveTo>
                  <a:pt x="64" y="10"/>
                </a:moveTo>
                <a:lnTo>
                  <a:pt x="64" y="7"/>
                </a:lnTo>
                <a:lnTo>
                  <a:pt x="58" y="7"/>
                </a:lnTo>
                <a:lnTo>
                  <a:pt x="58" y="10"/>
                </a:lnTo>
                <a:lnTo>
                  <a:pt x="64" y="10"/>
                </a:lnTo>
                <a:moveTo>
                  <a:pt x="64" y="14"/>
                </a:moveTo>
                <a:lnTo>
                  <a:pt x="58" y="14"/>
                </a:lnTo>
                <a:lnTo>
                  <a:pt x="58" y="17"/>
                </a:lnTo>
                <a:lnTo>
                  <a:pt x="64" y="17"/>
                </a:lnTo>
                <a:lnTo>
                  <a:pt x="64" y="14"/>
                </a:lnTo>
                <a:moveTo>
                  <a:pt x="49" y="14"/>
                </a:moveTo>
                <a:lnTo>
                  <a:pt x="43" y="14"/>
                </a:lnTo>
                <a:lnTo>
                  <a:pt x="43" y="17"/>
                </a:lnTo>
                <a:lnTo>
                  <a:pt x="49" y="17"/>
                </a:lnTo>
                <a:lnTo>
                  <a:pt x="49" y="14"/>
                </a:lnTo>
                <a:moveTo>
                  <a:pt x="43" y="10"/>
                </a:moveTo>
                <a:lnTo>
                  <a:pt x="49" y="10"/>
                </a:lnTo>
                <a:lnTo>
                  <a:pt x="49" y="7"/>
                </a:lnTo>
                <a:lnTo>
                  <a:pt x="43" y="7"/>
                </a:lnTo>
                <a:lnTo>
                  <a:pt x="43" y="10"/>
                </a:lnTo>
                <a:moveTo>
                  <a:pt x="38" y="14"/>
                </a:moveTo>
                <a:lnTo>
                  <a:pt x="32" y="14"/>
                </a:lnTo>
                <a:lnTo>
                  <a:pt x="32" y="17"/>
                </a:lnTo>
                <a:lnTo>
                  <a:pt x="38" y="17"/>
                </a:lnTo>
                <a:lnTo>
                  <a:pt x="38" y="14"/>
                </a:lnTo>
                <a:moveTo>
                  <a:pt x="27" y="10"/>
                </a:moveTo>
                <a:lnTo>
                  <a:pt x="27" y="7"/>
                </a:lnTo>
                <a:lnTo>
                  <a:pt x="21" y="7"/>
                </a:lnTo>
                <a:lnTo>
                  <a:pt x="21" y="10"/>
                </a:lnTo>
                <a:lnTo>
                  <a:pt x="27" y="10"/>
                </a:lnTo>
                <a:moveTo>
                  <a:pt x="27" y="17"/>
                </a:moveTo>
                <a:lnTo>
                  <a:pt x="27" y="14"/>
                </a:lnTo>
                <a:lnTo>
                  <a:pt x="21" y="14"/>
                </a:lnTo>
                <a:lnTo>
                  <a:pt x="21" y="17"/>
                </a:lnTo>
                <a:lnTo>
                  <a:pt x="27" y="17"/>
                </a:lnTo>
                <a:moveTo>
                  <a:pt x="17" y="10"/>
                </a:moveTo>
                <a:lnTo>
                  <a:pt x="17" y="7"/>
                </a:lnTo>
                <a:lnTo>
                  <a:pt x="10" y="7"/>
                </a:lnTo>
                <a:lnTo>
                  <a:pt x="10" y="10"/>
                </a:lnTo>
                <a:lnTo>
                  <a:pt x="17" y="10"/>
                </a:lnTo>
                <a:moveTo>
                  <a:pt x="10" y="14"/>
                </a:moveTo>
                <a:lnTo>
                  <a:pt x="10" y="17"/>
                </a:lnTo>
                <a:lnTo>
                  <a:pt x="17" y="17"/>
                </a:lnTo>
                <a:lnTo>
                  <a:pt x="17" y="14"/>
                </a:lnTo>
                <a:lnTo>
                  <a:pt x="10" y="14"/>
                </a:lnTo>
              </a:path>
            </a:pathLst>
          </a:custGeom>
          <a:solidFill>
            <a:schemeClr val="bg2"/>
          </a:solidFill>
          <a:ln>
            <a:noFill/>
          </a:ln>
          <a:effectLst>
            <a:outerShdw dist="12700" algn="ctr" rotWithShape="0">
              <a:schemeClr val="bg1">
                <a:alpha val="25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1" name="Rectangle 69"/>
          <p:cNvSpPr>
            <a:spLocks noChangeArrowheads="1"/>
          </p:cNvSpPr>
          <p:nvPr/>
        </p:nvSpPr>
        <p:spPr bwMode="auto">
          <a:xfrm>
            <a:off x="-4763" y="1936750"/>
            <a:ext cx="9140826" cy="79375"/>
          </a:xfrm>
          <a:prstGeom prst="rect">
            <a:avLst/>
          </a:prstGeom>
          <a:solidFill>
            <a:srgbClr val="33CC33"/>
          </a:solidFill>
          <a:ln>
            <a:noFill/>
          </a:ln>
          <a:effectLst>
            <a:outerShdw dist="45791" dir="3378596" algn="ctr" rotWithShape="0">
              <a:srgbClr val="080808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 b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0" y="0"/>
            <a:ext cx="9144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98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ltDnDiag">
            <a:fgClr>
              <a:srgbClr val="2391DB"/>
            </a:fgClr>
            <a:bgClr>
              <a:srgbClr val="1D77B5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chemeClr val="bg1"/>
              </a:solidFill>
              <a:ea typeface="黑体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white">
          <a:xfrm>
            <a:off x="127000" y="190500"/>
            <a:ext cx="8924925" cy="6477000"/>
          </a:xfrm>
          <a:prstGeom prst="roundRect">
            <a:avLst>
              <a:gd name="adj" fmla="val 5222"/>
            </a:avLst>
          </a:prstGeom>
          <a:solidFill>
            <a:srgbClr val="3399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chemeClr val="tx1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04813" y="673100"/>
            <a:ext cx="8637587" cy="6081713"/>
          </a:xfrm>
          <a:prstGeom prst="rect">
            <a:avLst/>
          </a:prstGeom>
          <a:solidFill>
            <a:schemeClr val="bg1"/>
          </a:solidFill>
          <a:ln w="317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chemeClr val="tx1"/>
              </a:solidFill>
            </a:endParaRPr>
          </a:p>
        </p:txBody>
      </p:sp>
      <p:sp>
        <p:nvSpPr>
          <p:cNvPr id="10245" name="Freeform 5"/>
          <p:cNvSpPr>
            <a:spLocks/>
          </p:cNvSpPr>
          <p:nvPr/>
        </p:nvSpPr>
        <p:spPr bwMode="auto">
          <a:xfrm rot="-5400000">
            <a:off x="-169998" y="5514839"/>
            <a:ext cx="824183" cy="300038"/>
          </a:xfrm>
          <a:custGeom>
            <a:avLst/>
            <a:gdLst>
              <a:gd name="T0" fmla="*/ 16 w 344"/>
              <a:gd name="T1" fmla="*/ 0 h 71"/>
              <a:gd name="T2" fmla="*/ 289 w 344"/>
              <a:gd name="T3" fmla="*/ 0 h 71"/>
              <a:gd name="T4" fmla="*/ 305 w 344"/>
              <a:gd name="T5" fmla="*/ 16 h 71"/>
              <a:gd name="T6" fmla="*/ 344 w 344"/>
              <a:gd name="T7" fmla="*/ 71 h 71"/>
              <a:gd name="T8" fmla="*/ 0 w 344"/>
              <a:gd name="T9" fmla="*/ 71 h 71"/>
              <a:gd name="T10" fmla="*/ 0 w 344"/>
              <a:gd name="T11" fmla="*/ 16 h 71"/>
              <a:gd name="T12" fmla="*/ 16 w 344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4" h="71">
                <a:moveTo>
                  <a:pt x="16" y="0"/>
                </a:moveTo>
                <a:lnTo>
                  <a:pt x="289" y="0"/>
                </a:lnTo>
                <a:cubicBezTo>
                  <a:pt x="298" y="0"/>
                  <a:pt x="300" y="8"/>
                  <a:pt x="305" y="16"/>
                </a:cubicBezTo>
                <a:lnTo>
                  <a:pt x="344" y="71"/>
                </a:lnTo>
                <a:lnTo>
                  <a:pt x="0" y="71"/>
                </a:lnTo>
                <a:lnTo>
                  <a:pt x="0" y="16"/>
                </a:ln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cap="flat" cmpd="sng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36000" rIns="36000" anchor="ctr"/>
          <a:lstStyle/>
          <a:p>
            <a:endParaRPr lang="zh-CN" altLang="en-US"/>
          </a:p>
        </p:txBody>
      </p:sp>
      <p:sp>
        <p:nvSpPr>
          <p:cNvPr id="10246" name="AutoShape 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 rot="16200000" flipH="1">
            <a:off x="-1307566" y="3785656"/>
            <a:ext cx="3104088" cy="301625"/>
          </a:xfrm>
          <a:prstGeom prst="parallelogram">
            <a:avLst>
              <a:gd name="adj" fmla="val 55243"/>
            </a:avLst>
          </a:prstGeom>
          <a:gradFill rotWithShape="1">
            <a:gsLst>
              <a:gs pos="0">
                <a:srgbClr val="0066FF"/>
              </a:gs>
              <a:gs pos="100000">
                <a:srgbClr val="0044AA"/>
              </a:gs>
            </a:gsLst>
            <a:lin ang="0" scaled="1"/>
          </a:gra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300">
              <a:solidFill>
                <a:schemeClr val="bg2"/>
              </a:solidFill>
              <a:latin typeface="宋体" pitchFamily="2" charset="-122"/>
            </a:endParaRPr>
          </a:p>
        </p:txBody>
      </p:sp>
      <p:sp>
        <p:nvSpPr>
          <p:cNvPr id="10247" name="AutoShape 8"/>
          <p:cNvSpPr>
            <a:spLocks noChangeArrowheads="1"/>
          </p:cNvSpPr>
          <p:nvPr/>
        </p:nvSpPr>
        <p:spPr bwMode="auto">
          <a:xfrm rot="16200000" flipH="1">
            <a:off x="5556" y="1327944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248" name="AutoShape 9"/>
          <p:cNvSpPr>
            <a:spLocks noChangeArrowheads="1"/>
          </p:cNvSpPr>
          <p:nvPr/>
        </p:nvSpPr>
        <p:spPr bwMode="auto">
          <a:xfrm rot="16200000" flipH="1">
            <a:off x="5556" y="1043782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249" name="AutoShape 10"/>
          <p:cNvSpPr>
            <a:spLocks noChangeArrowheads="1"/>
          </p:cNvSpPr>
          <p:nvPr/>
        </p:nvSpPr>
        <p:spPr bwMode="auto">
          <a:xfrm rot="16200000" flipH="1">
            <a:off x="5556" y="759619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250" name="AutoShape 11"/>
          <p:cNvSpPr>
            <a:spLocks noChangeArrowheads="1"/>
          </p:cNvSpPr>
          <p:nvPr/>
        </p:nvSpPr>
        <p:spPr bwMode="auto">
          <a:xfrm rot="16200000" flipH="1">
            <a:off x="5556" y="1620044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251" name="AutoShape 12"/>
          <p:cNvSpPr>
            <a:spLocks noChangeArrowheads="1"/>
          </p:cNvSpPr>
          <p:nvPr/>
        </p:nvSpPr>
        <p:spPr bwMode="auto">
          <a:xfrm rot="16200000" flipH="1">
            <a:off x="5556" y="1912144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252" name="AutoShape 14"/>
          <p:cNvSpPr>
            <a:spLocks noChangeArrowheads="1"/>
          </p:cNvSpPr>
          <p:nvPr/>
        </p:nvSpPr>
        <p:spPr bwMode="auto">
          <a:xfrm>
            <a:off x="479425" y="747713"/>
            <a:ext cx="8486775" cy="5959475"/>
          </a:xfrm>
          <a:prstGeom prst="foldedCorner">
            <a:avLst>
              <a:gd name="adj" fmla="val 4435"/>
            </a:avLst>
          </a:prstGeom>
          <a:solidFill>
            <a:schemeClr val="bg1"/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chemeClr val="tx1"/>
              </a:solidFill>
            </a:endParaRPr>
          </a:p>
        </p:txBody>
      </p:sp>
      <p:grpSp>
        <p:nvGrpSpPr>
          <p:cNvPr id="10253" name="Group 15"/>
          <p:cNvGrpSpPr>
            <a:grpSpLocks/>
          </p:cNvGrpSpPr>
          <p:nvPr/>
        </p:nvGrpSpPr>
        <p:grpSpPr bwMode="auto">
          <a:xfrm>
            <a:off x="469900" y="673100"/>
            <a:ext cx="2305050" cy="71438"/>
            <a:chOff x="304" y="424"/>
            <a:chExt cx="1452" cy="45"/>
          </a:xfrm>
        </p:grpSpPr>
        <p:sp>
          <p:nvSpPr>
            <p:cNvPr id="10257" name="Rectangle 16"/>
            <p:cNvSpPr>
              <a:spLocks noChangeArrowheads="1"/>
            </p:cNvSpPr>
            <p:nvPr userDrawn="1"/>
          </p:nvSpPr>
          <p:spPr bwMode="auto">
            <a:xfrm rot="-5400000">
              <a:off x="374" y="355"/>
              <a:ext cx="45" cy="182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10258" name="Rectangle 17"/>
            <p:cNvSpPr>
              <a:spLocks noChangeArrowheads="1"/>
            </p:cNvSpPr>
            <p:nvPr userDrawn="1"/>
          </p:nvSpPr>
          <p:spPr bwMode="auto">
            <a:xfrm rot="-5400000">
              <a:off x="556" y="355"/>
              <a:ext cx="45" cy="182"/>
            </a:xfrm>
            <a:prstGeom prst="rect">
              <a:avLst/>
            </a:prstGeom>
            <a:solidFill>
              <a:srgbClr val="99FF33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10259" name="Rectangle 18"/>
            <p:cNvSpPr>
              <a:spLocks noChangeArrowheads="1"/>
            </p:cNvSpPr>
            <p:nvPr userDrawn="1"/>
          </p:nvSpPr>
          <p:spPr bwMode="auto">
            <a:xfrm rot="-5400000">
              <a:off x="737" y="355"/>
              <a:ext cx="45" cy="182"/>
            </a:xfrm>
            <a:prstGeom prst="rect">
              <a:avLst/>
            </a:prstGeom>
            <a:solidFill>
              <a:srgbClr val="99FF33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10260" name="Rectangle 19"/>
            <p:cNvSpPr>
              <a:spLocks noChangeArrowheads="1"/>
            </p:cNvSpPr>
            <p:nvPr userDrawn="1"/>
          </p:nvSpPr>
          <p:spPr bwMode="auto">
            <a:xfrm rot="-5400000">
              <a:off x="919" y="355"/>
              <a:ext cx="45" cy="182"/>
            </a:xfrm>
            <a:prstGeom prst="rect">
              <a:avLst/>
            </a:prstGeom>
            <a:solidFill>
              <a:srgbClr val="99FF33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10261" name="Rectangle 20"/>
            <p:cNvSpPr>
              <a:spLocks noChangeArrowheads="1"/>
            </p:cNvSpPr>
            <p:nvPr userDrawn="1"/>
          </p:nvSpPr>
          <p:spPr bwMode="auto">
            <a:xfrm rot="-5400000">
              <a:off x="1100" y="355"/>
              <a:ext cx="45" cy="182"/>
            </a:xfrm>
            <a:prstGeom prst="rect">
              <a:avLst/>
            </a:prstGeom>
            <a:solidFill>
              <a:srgbClr val="99FF33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10262" name="Rectangle 21"/>
            <p:cNvSpPr>
              <a:spLocks noChangeArrowheads="1"/>
            </p:cNvSpPr>
            <p:nvPr userDrawn="1"/>
          </p:nvSpPr>
          <p:spPr bwMode="auto">
            <a:xfrm rot="-5400000">
              <a:off x="1282" y="355"/>
              <a:ext cx="45" cy="182"/>
            </a:xfrm>
            <a:prstGeom prst="rect">
              <a:avLst/>
            </a:prstGeom>
            <a:solidFill>
              <a:srgbClr val="99FF33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10263" name="Rectangle 22"/>
            <p:cNvSpPr>
              <a:spLocks noChangeArrowheads="1"/>
            </p:cNvSpPr>
            <p:nvPr userDrawn="1"/>
          </p:nvSpPr>
          <p:spPr bwMode="auto">
            <a:xfrm rot="-5400000">
              <a:off x="1463" y="355"/>
              <a:ext cx="45" cy="182"/>
            </a:xfrm>
            <a:prstGeom prst="rect">
              <a:avLst/>
            </a:prstGeom>
            <a:solidFill>
              <a:srgbClr val="99FF33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10264" name="Rectangle 23"/>
            <p:cNvSpPr>
              <a:spLocks noChangeArrowheads="1"/>
            </p:cNvSpPr>
            <p:nvPr userDrawn="1"/>
          </p:nvSpPr>
          <p:spPr bwMode="auto">
            <a:xfrm rot="-5400000">
              <a:off x="1644" y="355"/>
              <a:ext cx="45" cy="182"/>
            </a:xfrm>
            <a:prstGeom prst="rect">
              <a:avLst/>
            </a:prstGeom>
            <a:solidFill>
              <a:srgbClr val="99FF33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</p:grpSp>
      <p:sp>
        <p:nvSpPr>
          <p:cNvPr id="10255" name="Rectangle 24"/>
          <p:cNvSpPr>
            <a:spLocks noChangeArrowheads="1"/>
          </p:cNvSpPr>
          <p:nvPr/>
        </p:nvSpPr>
        <p:spPr bwMode="auto">
          <a:xfrm>
            <a:off x="8599488" y="6503988"/>
            <a:ext cx="498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67842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66CCFF"/>
                </a:solidFill>
              </a:rPr>
              <a:t>.</a:t>
            </a:r>
            <a:fld id="{5C9F6CCE-8AA6-400F-975E-1BB7290554C2}" type="slidenum">
              <a:rPr lang="en-US" altLang="zh-CN" sz="1400">
                <a:solidFill>
                  <a:srgbClr val="66CCF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r>
              <a:rPr lang="en-US" altLang="zh-CN" sz="1400">
                <a:solidFill>
                  <a:srgbClr val="66CCFF"/>
                </a:solidFill>
              </a:rPr>
              <a:t>.</a:t>
            </a:r>
            <a:endParaRPr lang="zh-CN" altLang="en-US" sz="1400">
              <a:solidFill>
                <a:srgbClr val="66CCFF"/>
              </a:solidFill>
            </a:endParaRPr>
          </a:p>
        </p:txBody>
      </p:sp>
      <p:sp>
        <p:nvSpPr>
          <p:cNvPr id="10256" name="AutoShape 11"/>
          <p:cNvSpPr>
            <a:spLocks noChangeArrowheads="1"/>
          </p:cNvSpPr>
          <p:nvPr/>
        </p:nvSpPr>
        <p:spPr bwMode="auto">
          <a:xfrm rot="16200000" flipH="1">
            <a:off x="10319" y="2183607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0" y="2492375"/>
            <a:ext cx="46196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altLang="zh-CN" sz="3200" i="1" dirty="0" smtClean="0">
                <a:solidFill>
                  <a:srgbClr val="FFFF00"/>
                </a:solidFill>
                <a:latin typeface="Monotype Corsiva" pitchFamily="66" charset="0"/>
                <a:ea typeface="Gungsuh" pitchFamily="18" charset="-127"/>
              </a:rPr>
              <a:t>7</a:t>
            </a:r>
          </a:p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项目建设成果及成效</a:t>
            </a:r>
          </a:p>
          <a:p>
            <a:pPr algn="ctr">
              <a:lnSpc>
                <a:spcPct val="100000"/>
              </a:lnSpc>
              <a:buFontTx/>
              <a:buNone/>
              <a:defRPr/>
            </a:pPr>
            <a:endParaRPr lang="zh-CN" altLang="en-US" sz="1600" b="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+mj-lt"/>
          <a:ea typeface="+mj-ea"/>
          <a:cs typeface="+mj-cs"/>
        </a:defRPr>
      </a:lvl1pPr>
      <a:lvl2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2pPr>
      <a:lvl3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3pPr>
      <a:lvl4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4pPr>
      <a:lvl5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5pPr>
      <a:lvl6pPr marL="12700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6pPr>
      <a:lvl7pPr marL="17272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7pPr>
      <a:lvl8pPr marL="21844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8pPr>
      <a:lvl9pPr marL="26416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  <a:cs typeface="+mn-cs"/>
        </a:defRPr>
      </a:lvl1pPr>
      <a:lvl2pPr marL="533400" indent="-762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2pPr>
      <a:lvl3pPr marL="896938" indent="17463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3pPr>
      <a:lvl4pPr marL="1257300" indent="1143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4pPr>
      <a:lvl5pPr marL="14398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5pPr>
      <a:lvl6pPr marL="18970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6pPr>
      <a:lvl7pPr marL="23542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7pPr>
      <a:lvl8pPr marL="28114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8pPr>
      <a:lvl9pPr marL="32686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ltDnDiag">
            <a:fgClr>
              <a:srgbClr val="2391DB"/>
            </a:fgClr>
            <a:bgClr>
              <a:srgbClr val="1D77B5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chemeClr val="bg1"/>
              </a:solidFill>
              <a:ea typeface="黑体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white">
          <a:xfrm>
            <a:off x="127000" y="190500"/>
            <a:ext cx="8924925" cy="6477000"/>
          </a:xfrm>
          <a:prstGeom prst="roundRect">
            <a:avLst>
              <a:gd name="adj" fmla="val 5222"/>
            </a:avLst>
          </a:prstGeom>
          <a:solidFill>
            <a:srgbClr val="3399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chemeClr val="tx1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04813" y="673100"/>
            <a:ext cx="8637587" cy="6081713"/>
          </a:xfrm>
          <a:prstGeom prst="rect">
            <a:avLst/>
          </a:prstGeom>
          <a:solidFill>
            <a:schemeClr val="bg1"/>
          </a:solidFill>
          <a:ln w="317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chemeClr val="tx1"/>
              </a:solidFill>
            </a:endParaRPr>
          </a:p>
        </p:txBody>
      </p:sp>
      <p:sp>
        <p:nvSpPr>
          <p:cNvPr id="10245" name="Freeform 5"/>
          <p:cNvSpPr>
            <a:spLocks/>
          </p:cNvSpPr>
          <p:nvPr/>
        </p:nvSpPr>
        <p:spPr bwMode="auto">
          <a:xfrm rot="-5400000">
            <a:off x="-52125" y="5632712"/>
            <a:ext cx="588437" cy="300038"/>
          </a:xfrm>
          <a:custGeom>
            <a:avLst/>
            <a:gdLst>
              <a:gd name="T0" fmla="*/ 16 w 344"/>
              <a:gd name="T1" fmla="*/ 0 h 71"/>
              <a:gd name="T2" fmla="*/ 289 w 344"/>
              <a:gd name="T3" fmla="*/ 0 h 71"/>
              <a:gd name="T4" fmla="*/ 305 w 344"/>
              <a:gd name="T5" fmla="*/ 16 h 71"/>
              <a:gd name="T6" fmla="*/ 344 w 344"/>
              <a:gd name="T7" fmla="*/ 71 h 71"/>
              <a:gd name="T8" fmla="*/ 0 w 344"/>
              <a:gd name="T9" fmla="*/ 71 h 71"/>
              <a:gd name="T10" fmla="*/ 0 w 344"/>
              <a:gd name="T11" fmla="*/ 16 h 71"/>
              <a:gd name="T12" fmla="*/ 16 w 344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4" h="71">
                <a:moveTo>
                  <a:pt x="16" y="0"/>
                </a:moveTo>
                <a:lnTo>
                  <a:pt x="289" y="0"/>
                </a:lnTo>
                <a:cubicBezTo>
                  <a:pt x="298" y="0"/>
                  <a:pt x="300" y="8"/>
                  <a:pt x="305" y="16"/>
                </a:cubicBezTo>
                <a:lnTo>
                  <a:pt x="344" y="71"/>
                </a:lnTo>
                <a:lnTo>
                  <a:pt x="0" y="71"/>
                </a:lnTo>
                <a:lnTo>
                  <a:pt x="0" y="16"/>
                </a:ln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cap="flat" cmpd="sng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36000" rIns="36000" anchor="ctr"/>
          <a:lstStyle/>
          <a:p>
            <a:endParaRPr lang="zh-CN" altLang="en-US"/>
          </a:p>
        </p:txBody>
      </p:sp>
      <p:sp>
        <p:nvSpPr>
          <p:cNvPr id="10246" name="AutoShape 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 rot="16200000" flipH="1">
            <a:off x="-1454675" y="3932766"/>
            <a:ext cx="3398308" cy="301625"/>
          </a:xfrm>
          <a:prstGeom prst="parallelogram">
            <a:avLst>
              <a:gd name="adj" fmla="val 55243"/>
            </a:avLst>
          </a:prstGeom>
          <a:gradFill rotWithShape="1">
            <a:gsLst>
              <a:gs pos="0">
                <a:srgbClr val="0066FF"/>
              </a:gs>
              <a:gs pos="100000">
                <a:srgbClr val="0044AA"/>
              </a:gs>
            </a:gsLst>
            <a:lin ang="0" scaled="1"/>
          </a:gra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300">
              <a:solidFill>
                <a:schemeClr val="bg2"/>
              </a:solidFill>
              <a:latin typeface="宋体" pitchFamily="2" charset="-122"/>
            </a:endParaRPr>
          </a:p>
        </p:txBody>
      </p:sp>
      <p:sp>
        <p:nvSpPr>
          <p:cNvPr id="10247" name="AutoShape 8"/>
          <p:cNvSpPr>
            <a:spLocks noChangeArrowheads="1"/>
          </p:cNvSpPr>
          <p:nvPr/>
        </p:nvSpPr>
        <p:spPr bwMode="auto">
          <a:xfrm rot="16200000" flipH="1">
            <a:off x="5556" y="1327944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248" name="AutoShape 9"/>
          <p:cNvSpPr>
            <a:spLocks noChangeArrowheads="1"/>
          </p:cNvSpPr>
          <p:nvPr/>
        </p:nvSpPr>
        <p:spPr bwMode="auto">
          <a:xfrm rot="16200000" flipH="1">
            <a:off x="5556" y="1043782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249" name="AutoShape 10"/>
          <p:cNvSpPr>
            <a:spLocks noChangeArrowheads="1"/>
          </p:cNvSpPr>
          <p:nvPr/>
        </p:nvSpPr>
        <p:spPr bwMode="auto">
          <a:xfrm rot="16200000" flipH="1">
            <a:off x="5556" y="759619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250" name="AutoShape 11"/>
          <p:cNvSpPr>
            <a:spLocks noChangeArrowheads="1"/>
          </p:cNvSpPr>
          <p:nvPr/>
        </p:nvSpPr>
        <p:spPr bwMode="auto">
          <a:xfrm rot="16200000" flipH="1">
            <a:off x="5556" y="1620044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251" name="AutoShape 12"/>
          <p:cNvSpPr>
            <a:spLocks noChangeArrowheads="1"/>
          </p:cNvSpPr>
          <p:nvPr/>
        </p:nvSpPr>
        <p:spPr bwMode="auto">
          <a:xfrm rot="16200000" flipH="1">
            <a:off x="5556" y="1912144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252" name="AutoShape 14"/>
          <p:cNvSpPr>
            <a:spLocks noChangeArrowheads="1"/>
          </p:cNvSpPr>
          <p:nvPr/>
        </p:nvSpPr>
        <p:spPr bwMode="auto">
          <a:xfrm>
            <a:off x="479425" y="747713"/>
            <a:ext cx="8486775" cy="5959475"/>
          </a:xfrm>
          <a:prstGeom prst="foldedCorner">
            <a:avLst>
              <a:gd name="adj" fmla="val 4435"/>
            </a:avLst>
          </a:prstGeom>
          <a:solidFill>
            <a:schemeClr val="bg1"/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chemeClr val="tx1"/>
              </a:solidFill>
            </a:endParaRPr>
          </a:p>
        </p:txBody>
      </p:sp>
      <p:grpSp>
        <p:nvGrpSpPr>
          <p:cNvPr id="10253" name="Group 15"/>
          <p:cNvGrpSpPr>
            <a:grpSpLocks/>
          </p:cNvGrpSpPr>
          <p:nvPr/>
        </p:nvGrpSpPr>
        <p:grpSpPr bwMode="auto">
          <a:xfrm>
            <a:off x="469900" y="673100"/>
            <a:ext cx="2305050" cy="71438"/>
            <a:chOff x="304" y="424"/>
            <a:chExt cx="1452" cy="45"/>
          </a:xfrm>
        </p:grpSpPr>
        <p:sp>
          <p:nvSpPr>
            <p:cNvPr id="10257" name="Rectangle 16"/>
            <p:cNvSpPr>
              <a:spLocks noChangeArrowheads="1"/>
            </p:cNvSpPr>
            <p:nvPr userDrawn="1"/>
          </p:nvSpPr>
          <p:spPr bwMode="auto">
            <a:xfrm rot="-5400000">
              <a:off x="374" y="355"/>
              <a:ext cx="45" cy="182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10258" name="Rectangle 17"/>
            <p:cNvSpPr>
              <a:spLocks noChangeArrowheads="1"/>
            </p:cNvSpPr>
            <p:nvPr userDrawn="1"/>
          </p:nvSpPr>
          <p:spPr bwMode="auto">
            <a:xfrm rot="-5400000">
              <a:off x="556" y="355"/>
              <a:ext cx="45" cy="182"/>
            </a:xfrm>
            <a:prstGeom prst="rect">
              <a:avLst/>
            </a:prstGeom>
            <a:solidFill>
              <a:srgbClr val="99FF33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10259" name="Rectangle 18"/>
            <p:cNvSpPr>
              <a:spLocks noChangeArrowheads="1"/>
            </p:cNvSpPr>
            <p:nvPr userDrawn="1"/>
          </p:nvSpPr>
          <p:spPr bwMode="auto">
            <a:xfrm rot="-5400000">
              <a:off x="737" y="355"/>
              <a:ext cx="45" cy="182"/>
            </a:xfrm>
            <a:prstGeom prst="rect">
              <a:avLst/>
            </a:prstGeom>
            <a:solidFill>
              <a:srgbClr val="99FF33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10260" name="Rectangle 19"/>
            <p:cNvSpPr>
              <a:spLocks noChangeArrowheads="1"/>
            </p:cNvSpPr>
            <p:nvPr userDrawn="1"/>
          </p:nvSpPr>
          <p:spPr bwMode="auto">
            <a:xfrm rot="-5400000">
              <a:off x="919" y="355"/>
              <a:ext cx="45" cy="182"/>
            </a:xfrm>
            <a:prstGeom prst="rect">
              <a:avLst/>
            </a:prstGeom>
            <a:solidFill>
              <a:srgbClr val="99FF33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10261" name="Rectangle 20"/>
            <p:cNvSpPr>
              <a:spLocks noChangeArrowheads="1"/>
            </p:cNvSpPr>
            <p:nvPr userDrawn="1"/>
          </p:nvSpPr>
          <p:spPr bwMode="auto">
            <a:xfrm rot="-5400000">
              <a:off x="1100" y="355"/>
              <a:ext cx="45" cy="182"/>
            </a:xfrm>
            <a:prstGeom prst="rect">
              <a:avLst/>
            </a:prstGeom>
            <a:solidFill>
              <a:srgbClr val="99FF33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10262" name="Rectangle 21"/>
            <p:cNvSpPr>
              <a:spLocks noChangeArrowheads="1"/>
            </p:cNvSpPr>
            <p:nvPr userDrawn="1"/>
          </p:nvSpPr>
          <p:spPr bwMode="auto">
            <a:xfrm rot="-5400000">
              <a:off x="1282" y="355"/>
              <a:ext cx="45" cy="182"/>
            </a:xfrm>
            <a:prstGeom prst="rect">
              <a:avLst/>
            </a:prstGeom>
            <a:solidFill>
              <a:srgbClr val="99FF33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10263" name="Rectangle 22"/>
            <p:cNvSpPr>
              <a:spLocks noChangeArrowheads="1"/>
            </p:cNvSpPr>
            <p:nvPr userDrawn="1"/>
          </p:nvSpPr>
          <p:spPr bwMode="auto">
            <a:xfrm rot="-5400000">
              <a:off x="1463" y="355"/>
              <a:ext cx="45" cy="182"/>
            </a:xfrm>
            <a:prstGeom prst="rect">
              <a:avLst/>
            </a:prstGeom>
            <a:solidFill>
              <a:srgbClr val="99FF33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10264" name="Rectangle 23"/>
            <p:cNvSpPr>
              <a:spLocks noChangeArrowheads="1"/>
            </p:cNvSpPr>
            <p:nvPr userDrawn="1"/>
          </p:nvSpPr>
          <p:spPr bwMode="auto">
            <a:xfrm rot="-5400000">
              <a:off x="1644" y="355"/>
              <a:ext cx="45" cy="182"/>
            </a:xfrm>
            <a:prstGeom prst="rect">
              <a:avLst/>
            </a:prstGeom>
            <a:solidFill>
              <a:srgbClr val="99FF33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</p:grpSp>
      <p:sp>
        <p:nvSpPr>
          <p:cNvPr id="10255" name="Rectangle 24"/>
          <p:cNvSpPr>
            <a:spLocks noChangeArrowheads="1"/>
          </p:cNvSpPr>
          <p:nvPr/>
        </p:nvSpPr>
        <p:spPr bwMode="auto">
          <a:xfrm>
            <a:off x="8599488" y="6503988"/>
            <a:ext cx="498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67842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66CCFF"/>
                </a:solidFill>
              </a:rPr>
              <a:t>.</a:t>
            </a:r>
            <a:fld id="{5C9F6CCE-8AA6-400F-975E-1BB7290554C2}" type="slidenum">
              <a:rPr lang="en-US" altLang="zh-CN" sz="1400">
                <a:solidFill>
                  <a:srgbClr val="66CCF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r>
              <a:rPr lang="en-US" altLang="zh-CN" sz="1400">
                <a:solidFill>
                  <a:srgbClr val="66CCFF"/>
                </a:solidFill>
              </a:rPr>
              <a:t>.</a:t>
            </a:r>
            <a:endParaRPr lang="zh-CN" altLang="en-US" sz="1400">
              <a:solidFill>
                <a:srgbClr val="66CCFF"/>
              </a:solidFill>
            </a:endParaRPr>
          </a:p>
        </p:txBody>
      </p:sp>
      <p:sp>
        <p:nvSpPr>
          <p:cNvPr id="10256" name="AutoShape 11"/>
          <p:cNvSpPr>
            <a:spLocks noChangeArrowheads="1"/>
          </p:cNvSpPr>
          <p:nvPr/>
        </p:nvSpPr>
        <p:spPr bwMode="auto">
          <a:xfrm rot="16200000" flipH="1">
            <a:off x="10319" y="2183607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6" name="AutoShape 50"/>
          <p:cNvSpPr>
            <a:spLocks noChangeArrowheads="1"/>
          </p:cNvSpPr>
          <p:nvPr/>
        </p:nvSpPr>
        <p:spPr bwMode="auto">
          <a:xfrm rot="16200000" flipH="1">
            <a:off x="1566" y="2480404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14582" y="2753925"/>
            <a:ext cx="46196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altLang="zh-CN" sz="3200" i="1" dirty="0" smtClean="0">
                <a:solidFill>
                  <a:srgbClr val="FFFF00"/>
                </a:solidFill>
                <a:latin typeface="Monotype Corsiva" pitchFamily="66" charset="0"/>
                <a:ea typeface="Gungsuh" pitchFamily="18" charset="-127"/>
              </a:rPr>
              <a:t>8</a:t>
            </a:r>
          </a:p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项目建设成果及成效</a:t>
            </a:r>
          </a:p>
        </p:txBody>
      </p:sp>
    </p:spTree>
    <p:extLst>
      <p:ext uri="{BB962C8B-B14F-4D97-AF65-F5344CB8AC3E}">
        <p14:creationId xmlns:p14="http://schemas.microsoft.com/office/powerpoint/2010/main" xmlns="" val="139104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+mj-lt"/>
          <a:ea typeface="+mj-ea"/>
          <a:cs typeface="+mj-cs"/>
        </a:defRPr>
      </a:lvl1pPr>
      <a:lvl2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2pPr>
      <a:lvl3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3pPr>
      <a:lvl4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4pPr>
      <a:lvl5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5pPr>
      <a:lvl6pPr marL="12700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6pPr>
      <a:lvl7pPr marL="17272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7pPr>
      <a:lvl8pPr marL="21844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8pPr>
      <a:lvl9pPr marL="26416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  <a:cs typeface="+mn-cs"/>
        </a:defRPr>
      </a:lvl1pPr>
      <a:lvl2pPr marL="533400" indent="-762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2pPr>
      <a:lvl3pPr marL="896938" indent="17463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3pPr>
      <a:lvl4pPr marL="1257300" indent="1143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4pPr>
      <a:lvl5pPr marL="14398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5pPr>
      <a:lvl6pPr marL="18970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6pPr>
      <a:lvl7pPr marL="23542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7pPr>
      <a:lvl8pPr marL="28114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8pPr>
      <a:lvl9pPr marL="32686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ltDnDiag">
            <a:fgClr>
              <a:srgbClr val="2391DB"/>
            </a:fgClr>
            <a:bgClr>
              <a:srgbClr val="1D77B5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chemeClr val="bg1"/>
              </a:solidFill>
              <a:ea typeface="黑体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white">
          <a:xfrm>
            <a:off x="109538" y="1609725"/>
            <a:ext cx="8924925" cy="5099050"/>
          </a:xfrm>
          <a:prstGeom prst="roundRect">
            <a:avLst>
              <a:gd name="adj" fmla="val 5222"/>
            </a:avLst>
          </a:prstGeom>
          <a:solidFill>
            <a:srgbClr val="3399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ltDnDiag">
            <a:fgClr>
              <a:srgbClr val="2391DB"/>
            </a:fgClr>
            <a:bgClr>
              <a:srgbClr val="1D77B5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rgbClr val="FFFFFF"/>
              </a:solidFill>
              <a:ea typeface="黑体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rgbClr val="FFFFFF"/>
              </a:solidFill>
              <a:ea typeface="黑体" pitchFamily="49" charset="-122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white">
          <a:xfrm>
            <a:off x="127000" y="190500"/>
            <a:ext cx="8924925" cy="6477000"/>
          </a:xfrm>
          <a:prstGeom prst="roundRect">
            <a:avLst>
              <a:gd name="adj" fmla="val 5222"/>
            </a:avLst>
          </a:prstGeom>
          <a:solidFill>
            <a:srgbClr val="3399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rgbClr val="000000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04813" y="673100"/>
            <a:ext cx="8637587" cy="6081713"/>
          </a:xfrm>
          <a:prstGeom prst="rect">
            <a:avLst/>
          </a:prstGeom>
          <a:solidFill>
            <a:schemeClr val="bg1"/>
          </a:solidFill>
          <a:ln w="317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rgbClr val="000000"/>
              </a:solidFill>
            </a:endParaRPr>
          </a:p>
        </p:txBody>
      </p:sp>
      <p:sp>
        <p:nvSpPr>
          <p:cNvPr id="5125" name="Freeform 5"/>
          <p:cNvSpPr>
            <a:spLocks/>
          </p:cNvSpPr>
          <p:nvPr/>
        </p:nvSpPr>
        <p:spPr bwMode="auto">
          <a:xfrm rot="-5400000">
            <a:off x="-1046162" y="4638675"/>
            <a:ext cx="2576512" cy="300038"/>
          </a:xfrm>
          <a:custGeom>
            <a:avLst/>
            <a:gdLst>
              <a:gd name="T0" fmla="*/ 119838 w 344"/>
              <a:gd name="T1" fmla="*/ 0 h 71"/>
              <a:gd name="T2" fmla="*/ 2164570 w 344"/>
              <a:gd name="T3" fmla="*/ 0 h 71"/>
              <a:gd name="T4" fmla="*/ 2284407 w 344"/>
              <a:gd name="T5" fmla="*/ 67614 h 71"/>
              <a:gd name="T6" fmla="*/ 2576512 w 344"/>
              <a:gd name="T7" fmla="*/ 300038 h 71"/>
              <a:gd name="T8" fmla="*/ 0 w 344"/>
              <a:gd name="T9" fmla="*/ 300038 h 71"/>
              <a:gd name="T10" fmla="*/ 0 w 344"/>
              <a:gd name="T11" fmla="*/ 67614 h 71"/>
              <a:gd name="T12" fmla="*/ 119838 w 344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4"/>
              <a:gd name="T22" fmla="*/ 0 h 71"/>
              <a:gd name="T23" fmla="*/ 344 w 344"/>
              <a:gd name="T24" fmla="*/ 71 h 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4" h="71">
                <a:moveTo>
                  <a:pt x="16" y="0"/>
                </a:moveTo>
                <a:lnTo>
                  <a:pt x="289" y="0"/>
                </a:lnTo>
                <a:cubicBezTo>
                  <a:pt x="298" y="0"/>
                  <a:pt x="300" y="8"/>
                  <a:pt x="305" y="16"/>
                </a:cubicBezTo>
                <a:lnTo>
                  <a:pt x="344" y="71"/>
                </a:lnTo>
                <a:lnTo>
                  <a:pt x="0" y="71"/>
                </a:lnTo>
                <a:lnTo>
                  <a:pt x="0" y="16"/>
                </a:ln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>
            <a:solidFill>
              <a:srgbClr val="CCECFF"/>
            </a:solidFill>
            <a:round/>
            <a:headEnd/>
            <a:tailEnd/>
          </a:ln>
        </p:spPr>
        <p:txBody>
          <a:bodyPr vert="eaVert" wrap="none" lIns="36000" rIns="36000" anchor="ctr"/>
          <a:lstStyle/>
          <a:p>
            <a:endParaRPr lang="zh-CN" altLang="en-US"/>
          </a:p>
        </p:txBody>
      </p:sp>
      <p:sp>
        <p:nvSpPr>
          <p:cNvPr id="5126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 flipH="1">
            <a:off x="-1526170" y="2550110"/>
            <a:ext cx="3546056" cy="315912"/>
          </a:xfrm>
          <a:prstGeom prst="parallelogram">
            <a:avLst>
              <a:gd name="adj" fmla="val 70859"/>
            </a:avLst>
          </a:prstGeom>
          <a:gradFill rotWithShape="1">
            <a:gsLst>
              <a:gs pos="0">
                <a:srgbClr val="0066FF"/>
              </a:gs>
              <a:gs pos="100000">
                <a:srgbClr val="0044AA"/>
              </a:gs>
            </a:gsLst>
            <a:lin ang="0" scaled="1"/>
          </a:gra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300">
              <a:solidFill>
                <a:srgbClr val="808080"/>
              </a:solidFill>
              <a:latin typeface="宋体" pitchFamily="2" charset="-122"/>
            </a:endParaRPr>
          </a:p>
        </p:txBody>
      </p:sp>
      <p:sp>
        <p:nvSpPr>
          <p:cNvPr id="5127" name="AutoShape 9"/>
          <p:cNvSpPr>
            <a:spLocks noChangeArrowheads="1"/>
          </p:cNvSpPr>
          <p:nvPr/>
        </p:nvSpPr>
        <p:spPr bwMode="auto">
          <a:xfrm rot="16200000" flipH="1">
            <a:off x="19845" y="4331869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128" name="AutoShape 10"/>
          <p:cNvSpPr>
            <a:spLocks noChangeArrowheads="1"/>
          </p:cNvSpPr>
          <p:nvPr/>
        </p:nvSpPr>
        <p:spPr bwMode="auto">
          <a:xfrm rot="16200000" flipH="1">
            <a:off x="5556" y="759619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129" name="AutoShape 14"/>
          <p:cNvSpPr>
            <a:spLocks noChangeArrowheads="1"/>
          </p:cNvSpPr>
          <p:nvPr/>
        </p:nvSpPr>
        <p:spPr bwMode="auto">
          <a:xfrm>
            <a:off x="479425" y="747713"/>
            <a:ext cx="8486775" cy="5959475"/>
          </a:xfrm>
          <a:prstGeom prst="foldedCorner">
            <a:avLst>
              <a:gd name="adj" fmla="val 4435"/>
            </a:avLst>
          </a:prstGeom>
          <a:solidFill>
            <a:schemeClr val="bg1"/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rgbClr val="000000"/>
              </a:solidFill>
            </a:endParaRPr>
          </a:p>
        </p:txBody>
      </p:sp>
      <p:grpSp>
        <p:nvGrpSpPr>
          <p:cNvPr id="5130" name="Group 15"/>
          <p:cNvGrpSpPr>
            <a:grpSpLocks/>
          </p:cNvGrpSpPr>
          <p:nvPr/>
        </p:nvGrpSpPr>
        <p:grpSpPr bwMode="auto">
          <a:xfrm>
            <a:off x="469900" y="673100"/>
            <a:ext cx="2305050" cy="71438"/>
            <a:chOff x="304" y="424"/>
            <a:chExt cx="1452" cy="45"/>
          </a:xfrm>
        </p:grpSpPr>
        <p:sp>
          <p:nvSpPr>
            <p:cNvPr id="5137" name="Rectangle 16"/>
            <p:cNvSpPr>
              <a:spLocks noChangeArrowheads="1"/>
            </p:cNvSpPr>
            <p:nvPr userDrawn="1"/>
          </p:nvSpPr>
          <p:spPr bwMode="auto">
            <a:xfrm rot="-5400000">
              <a:off x="374" y="355"/>
              <a:ext cx="45" cy="182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38" name="Rectangle 17"/>
            <p:cNvSpPr>
              <a:spLocks noChangeArrowheads="1"/>
            </p:cNvSpPr>
            <p:nvPr userDrawn="1"/>
          </p:nvSpPr>
          <p:spPr bwMode="auto">
            <a:xfrm rot="-5400000">
              <a:off x="556" y="355"/>
              <a:ext cx="45" cy="182"/>
            </a:xfrm>
            <a:prstGeom prst="rect">
              <a:avLst/>
            </a:prstGeom>
            <a:solidFill>
              <a:srgbClr val="99FF66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39" name="Rectangle 18"/>
            <p:cNvSpPr>
              <a:spLocks noChangeArrowheads="1"/>
            </p:cNvSpPr>
            <p:nvPr userDrawn="1"/>
          </p:nvSpPr>
          <p:spPr bwMode="auto">
            <a:xfrm rot="-5400000">
              <a:off x="737" y="355"/>
              <a:ext cx="45" cy="182"/>
            </a:xfrm>
            <a:prstGeom prst="rect">
              <a:avLst/>
            </a:prstGeom>
            <a:solidFill>
              <a:srgbClr val="99FF66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0" name="Rectangle 19"/>
            <p:cNvSpPr>
              <a:spLocks noChangeArrowheads="1"/>
            </p:cNvSpPr>
            <p:nvPr userDrawn="1"/>
          </p:nvSpPr>
          <p:spPr bwMode="auto">
            <a:xfrm rot="-5400000">
              <a:off x="919" y="355"/>
              <a:ext cx="45" cy="182"/>
            </a:xfrm>
            <a:prstGeom prst="rect">
              <a:avLst/>
            </a:prstGeom>
            <a:solidFill>
              <a:srgbClr val="99FF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1" name="Rectangle 20"/>
            <p:cNvSpPr>
              <a:spLocks noChangeArrowheads="1"/>
            </p:cNvSpPr>
            <p:nvPr userDrawn="1"/>
          </p:nvSpPr>
          <p:spPr bwMode="auto">
            <a:xfrm rot="-5400000">
              <a:off x="1100" y="355"/>
              <a:ext cx="45" cy="182"/>
            </a:xfrm>
            <a:prstGeom prst="rect">
              <a:avLst/>
            </a:prstGeom>
            <a:solidFill>
              <a:srgbClr val="99FF66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2" name="Rectangle 21"/>
            <p:cNvSpPr>
              <a:spLocks noChangeArrowheads="1"/>
            </p:cNvSpPr>
            <p:nvPr userDrawn="1"/>
          </p:nvSpPr>
          <p:spPr bwMode="auto">
            <a:xfrm rot="-5400000">
              <a:off x="1282" y="355"/>
              <a:ext cx="45" cy="182"/>
            </a:xfrm>
            <a:prstGeom prst="rect">
              <a:avLst/>
            </a:prstGeom>
            <a:solidFill>
              <a:srgbClr val="99FF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3" name="Rectangle 22"/>
            <p:cNvSpPr>
              <a:spLocks noChangeArrowheads="1"/>
            </p:cNvSpPr>
            <p:nvPr userDrawn="1"/>
          </p:nvSpPr>
          <p:spPr bwMode="auto">
            <a:xfrm rot="-5400000">
              <a:off x="1463" y="355"/>
              <a:ext cx="45" cy="182"/>
            </a:xfrm>
            <a:prstGeom prst="rect">
              <a:avLst/>
            </a:prstGeom>
            <a:solidFill>
              <a:srgbClr val="99FF6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4" name="Rectangle 23"/>
            <p:cNvSpPr>
              <a:spLocks noChangeArrowheads="1"/>
            </p:cNvSpPr>
            <p:nvPr userDrawn="1"/>
          </p:nvSpPr>
          <p:spPr bwMode="auto">
            <a:xfrm rot="-5400000">
              <a:off x="1644" y="355"/>
              <a:ext cx="45" cy="182"/>
            </a:xfrm>
            <a:prstGeom prst="rect">
              <a:avLst/>
            </a:prstGeom>
            <a:solidFill>
              <a:srgbClr val="99FF66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</p:grpSp>
      <p:sp>
        <p:nvSpPr>
          <p:cNvPr id="1440792" name="Text Box 24"/>
          <p:cNvSpPr txBox="1">
            <a:spLocks noChangeArrowheads="1"/>
          </p:cNvSpPr>
          <p:nvPr/>
        </p:nvSpPr>
        <p:spPr bwMode="auto">
          <a:xfrm>
            <a:off x="0" y="965200"/>
            <a:ext cx="46196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altLang="zh-CN" sz="3200" i="1" dirty="0" smtClean="0">
                <a:solidFill>
                  <a:srgbClr val="FFFF00"/>
                </a:solidFill>
                <a:latin typeface="Monotype Corsiva" pitchFamily="66" charset="0"/>
                <a:ea typeface="Gungsuh" pitchFamily="18" charset="-127"/>
              </a:rPr>
              <a:t>2</a:t>
            </a:r>
          </a:p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zh-CN" altLang="en-US" sz="16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工程组织管理及质量保证</a:t>
            </a:r>
          </a:p>
          <a:p>
            <a:pPr algn="ctr">
              <a:lnSpc>
                <a:spcPct val="100000"/>
              </a:lnSpc>
              <a:buFontTx/>
              <a:buNone/>
              <a:defRPr/>
            </a:pPr>
            <a:endParaRPr lang="zh-CN" altLang="en-US" sz="1600" b="0" dirty="0" smtClean="0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132" name="Rectangle 27"/>
          <p:cNvSpPr>
            <a:spLocks noChangeArrowheads="1"/>
          </p:cNvSpPr>
          <p:nvPr/>
        </p:nvSpPr>
        <p:spPr bwMode="auto">
          <a:xfrm>
            <a:off x="8599488" y="6503988"/>
            <a:ext cx="498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67842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66CCFF"/>
                </a:solidFill>
              </a:rPr>
              <a:t>.</a:t>
            </a:r>
            <a:fld id="{16A85109-9C2F-4C3E-899D-8C187DF74784}" type="slidenum">
              <a:rPr lang="en-US" altLang="zh-CN" sz="1400">
                <a:solidFill>
                  <a:srgbClr val="66CCF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r>
              <a:rPr lang="en-US" altLang="zh-CN" sz="1400">
                <a:solidFill>
                  <a:srgbClr val="66CCFF"/>
                </a:solidFill>
              </a:rPr>
              <a:t>.</a:t>
            </a:r>
            <a:endParaRPr lang="zh-CN" altLang="en-US" sz="1400">
              <a:solidFill>
                <a:srgbClr val="66CCFF"/>
              </a:solidFill>
            </a:endParaRPr>
          </a:p>
        </p:txBody>
      </p:sp>
      <p:sp>
        <p:nvSpPr>
          <p:cNvPr id="5133" name="AutoShape 11"/>
          <p:cNvSpPr>
            <a:spLocks noChangeArrowheads="1"/>
          </p:cNvSpPr>
          <p:nvPr/>
        </p:nvSpPr>
        <p:spPr bwMode="auto">
          <a:xfrm rot="16200000" flipH="1">
            <a:off x="19845" y="4619206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 rot="16200000" flipH="1">
            <a:off x="1566" y="4910674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FFFF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201161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+mj-lt"/>
          <a:ea typeface="+mj-ea"/>
          <a:cs typeface="+mj-cs"/>
        </a:defRPr>
      </a:lvl1pPr>
      <a:lvl2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2pPr>
      <a:lvl3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3pPr>
      <a:lvl4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4pPr>
      <a:lvl5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5pPr>
      <a:lvl6pPr marL="12700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6pPr>
      <a:lvl7pPr marL="17272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7pPr>
      <a:lvl8pPr marL="21844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8pPr>
      <a:lvl9pPr marL="26416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  <a:cs typeface="+mn-cs"/>
        </a:defRPr>
      </a:lvl1pPr>
      <a:lvl2pPr marL="533400" indent="-762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2pPr>
      <a:lvl3pPr marL="896938" indent="17463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3pPr>
      <a:lvl4pPr marL="1257300" indent="1143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4pPr>
      <a:lvl5pPr marL="14398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5pPr>
      <a:lvl6pPr marL="18970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6pPr>
      <a:lvl7pPr marL="23542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7pPr>
      <a:lvl8pPr marL="28114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8pPr>
      <a:lvl9pPr marL="32686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ltDnDiag">
            <a:fgClr>
              <a:srgbClr val="2391DB"/>
            </a:fgClr>
            <a:bgClr>
              <a:srgbClr val="1D77B5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rgbClr val="FFFFFF"/>
              </a:solidFill>
              <a:ea typeface="黑体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rgbClr val="FFFFFF"/>
              </a:solidFill>
              <a:ea typeface="黑体" pitchFamily="49" charset="-122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white">
          <a:xfrm>
            <a:off x="127000" y="190500"/>
            <a:ext cx="8924925" cy="6477000"/>
          </a:xfrm>
          <a:prstGeom prst="roundRect">
            <a:avLst>
              <a:gd name="adj" fmla="val 5222"/>
            </a:avLst>
          </a:prstGeom>
          <a:solidFill>
            <a:srgbClr val="3399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rgbClr val="000000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04813" y="673100"/>
            <a:ext cx="8637587" cy="6081713"/>
          </a:xfrm>
          <a:prstGeom prst="rect">
            <a:avLst/>
          </a:prstGeom>
          <a:solidFill>
            <a:schemeClr val="bg1"/>
          </a:solidFill>
          <a:ln w="317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rgbClr val="000000"/>
              </a:solidFill>
            </a:endParaRPr>
          </a:p>
        </p:txBody>
      </p:sp>
      <p:sp>
        <p:nvSpPr>
          <p:cNvPr id="6149" name="Freeform 5"/>
          <p:cNvSpPr>
            <a:spLocks/>
          </p:cNvSpPr>
          <p:nvPr/>
        </p:nvSpPr>
        <p:spPr bwMode="auto">
          <a:xfrm rot="-5400000">
            <a:off x="-536901" y="4992362"/>
            <a:ext cx="1556402" cy="298450"/>
          </a:xfrm>
          <a:custGeom>
            <a:avLst/>
            <a:gdLst>
              <a:gd name="T0" fmla="*/ 69816 w 344"/>
              <a:gd name="T1" fmla="*/ 0 h 71"/>
              <a:gd name="T2" fmla="*/ 1261049 w 344"/>
              <a:gd name="T3" fmla="*/ 0 h 71"/>
              <a:gd name="T4" fmla="*/ 1330865 w 344"/>
              <a:gd name="T5" fmla="*/ 67256 h 71"/>
              <a:gd name="T6" fmla="*/ 1501041 w 344"/>
              <a:gd name="T7" fmla="*/ 298450 h 71"/>
              <a:gd name="T8" fmla="*/ 0 w 344"/>
              <a:gd name="T9" fmla="*/ 298450 h 71"/>
              <a:gd name="T10" fmla="*/ 0 w 344"/>
              <a:gd name="T11" fmla="*/ 67256 h 71"/>
              <a:gd name="T12" fmla="*/ 69816 w 344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4"/>
              <a:gd name="T22" fmla="*/ 0 h 71"/>
              <a:gd name="T23" fmla="*/ 344 w 344"/>
              <a:gd name="T24" fmla="*/ 71 h 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4" h="71">
                <a:moveTo>
                  <a:pt x="16" y="0"/>
                </a:moveTo>
                <a:lnTo>
                  <a:pt x="289" y="0"/>
                </a:lnTo>
                <a:cubicBezTo>
                  <a:pt x="298" y="0"/>
                  <a:pt x="300" y="8"/>
                  <a:pt x="305" y="16"/>
                </a:cubicBezTo>
                <a:lnTo>
                  <a:pt x="344" y="71"/>
                </a:lnTo>
                <a:lnTo>
                  <a:pt x="0" y="71"/>
                </a:lnTo>
                <a:lnTo>
                  <a:pt x="0" y="16"/>
                </a:ln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>
            <a:solidFill>
              <a:srgbClr val="CCECFF"/>
            </a:solidFill>
            <a:round/>
            <a:headEnd/>
            <a:tailEnd/>
          </a:ln>
        </p:spPr>
        <p:txBody>
          <a:bodyPr vert="eaVert" wrap="none" lIns="36000" rIns="36000" anchor="ctr"/>
          <a:lstStyle/>
          <a:p>
            <a:endParaRPr lang="zh-CN" altLang="en-US"/>
          </a:p>
        </p:txBody>
      </p:sp>
      <p:sp>
        <p:nvSpPr>
          <p:cNvPr id="6150" name="AutoShape 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 rot="16200000" flipH="1">
            <a:off x="-1432124" y="2735463"/>
            <a:ext cx="3339686" cy="297637"/>
          </a:xfrm>
          <a:prstGeom prst="parallelogram">
            <a:avLst>
              <a:gd name="adj" fmla="val 45579"/>
            </a:avLst>
          </a:prstGeom>
          <a:gradFill rotWithShape="1">
            <a:gsLst>
              <a:gs pos="0">
                <a:srgbClr val="0066FF"/>
              </a:gs>
              <a:gs pos="100000">
                <a:srgbClr val="0044AA"/>
              </a:gs>
            </a:gsLst>
            <a:lin ang="0" scaled="1"/>
          </a:gra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300">
              <a:solidFill>
                <a:srgbClr val="808080"/>
              </a:solidFill>
              <a:latin typeface="宋体" pitchFamily="2" charset="-122"/>
            </a:endParaRPr>
          </a:p>
        </p:txBody>
      </p:sp>
      <p:sp>
        <p:nvSpPr>
          <p:cNvPr id="6151" name="AutoShape 9"/>
          <p:cNvSpPr>
            <a:spLocks noChangeArrowheads="1"/>
          </p:cNvSpPr>
          <p:nvPr/>
        </p:nvSpPr>
        <p:spPr bwMode="auto">
          <a:xfrm rot="16200000" flipH="1">
            <a:off x="5556" y="1043782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152" name="AutoShape 10"/>
          <p:cNvSpPr>
            <a:spLocks noChangeArrowheads="1"/>
          </p:cNvSpPr>
          <p:nvPr/>
        </p:nvSpPr>
        <p:spPr bwMode="auto">
          <a:xfrm rot="16200000" flipH="1">
            <a:off x="5556" y="759619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153" name="AutoShape 14"/>
          <p:cNvSpPr>
            <a:spLocks noChangeArrowheads="1"/>
          </p:cNvSpPr>
          <p:nvPr/>
        </p:nvSpPr>
        <p:spPr bwMode="auto">
          <a:xfrm>
            <a:off x="479425" y="747713"/>
            <a:ext cx="8486775" cy="5959475"/>
          </a:xfrm>
          <a:prstGeom prst="foldedCorner">
            <a:avLst>
              <a:gd name="adj" fmla="val 4435"/>
            </a:avLst>
          </a:prstGeom>
          <a:solidFill>
            <a:schemeClr val="bg1"/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rgbClr val="000000"/>
              </a:solidFill>
            </a:endParaRPr>
          </a:p>
        </p:txBody>
      </p:sp>
      <p:grpSp>
        <p:nvGrpSpPr>
          <p:cNvPr id="6154" name="Group 15"/>
          <p:cNvGrpSpPr>
            <a:grpSpLocks/>
          </p:cNvGrpSpPr>
          <p:nvPr/>
        </p:nvGrpSpPr>
        <p:grpSpPr bwMode="auto">
          <a:xfrm>
            <a:off x="469900" y="673100"/>
            <a:ext cx="2305050" cy="71438"/>
            <a:chOff x="304" y="424"/>
            <a:chExt cx="1452" cy="45"/>
          </a:xfrm>
        </p:grpSpPr>
        <p:sp>
          <p:nvSpPr>
            <p:cNvPr id="6159" name="Rectangle 16"/>
            <p:cNvSpPr>
              <a:spLocks noChangeArrowheads="1"/>
            </p:cNvSpPr>
            <p:nvPr userDrawn="1"/>
          </p:nvSpPr>
          <p:spPr bwMode="auto">
            <a:xfrm rot="-5400000">
              <a:off x="374" y="355"/>
              <a:ext cx="45" cy="182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6160" name="Rectangle 17"/>
            <p:cNvSpPr>
              <a:spLocks noChangeArrowheads="1"/>
            </p:cNvSpPr>
            <p:nvPr userDrawn="1"/>
          </p:nvSpPr>
          <p:spPr bwMode="auto">
            <a:xfrm rot="-5400000">
              <a:off x="556" y="355"/>
              <a:ext cx="45" cy="182"/>
            </a:xfrm>
            <a:prstGeom prst="rect">
              <a:avLst/>
            </a:prstGeom>
            <a:solidFill>
              <a:srgbClr val="99FF66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6161" name="Rectangle 18"/>
            <p:cNvSpPr>
              <a:spLocks noChangeArrowheads="1"/>
            </p:cNvSpPr>
            <p:nvPr userDrawn="1"/>
          </p:nvSpPr>
          <p:spPr bwMode="auto">
            <a:xfrm rot="-5400000">
              <a:off x="737" y="355"/>
              <a:ext cx="45" cy="182"/>
            </a:xfrm>
            <a:prstGeom prst="rect">
              <a:avLst/>
            </a:prstGeom>
            <a:solidFill>
              <a:srgbClr val="99FF66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6162" name="Rectangle 19"/>
            <p:cNvSpPr>
              <a:spLocks noChangeArrowheads="1"/>
            </p:cNvSpPr>
            <p:nvPr userDrawn="1"/>
          </p:nvSpPr>
          <p:spPr bwMode="auto">
            <a:xfrm rot="-5400000">
              <a:off x="919" y="355"/>
              <a:ext cx="45" cy="182"/>
            </a:xfrm>
            <a:prstGeom prst="rect">
              <a:avLst/>
            </a:prstGeom>
            <a:solidFill>
              <a:srgbClr val="99FF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6163" name="Rectangle 20"/>
            <p:cNvSpPr>
              <a:spLocks noChangeArrowheads="1"/>
            </p:cNvSpPr>
            <p:nvPr userDrawn="1"/>
          </p:nvSpPr>
          <p:spPr bwMode="auto">
            <a:xfrm rot="-5400000">
              <a:off x="1100" y="355"/>
              <a:ext cx="45" cy="182"/>
            </a:xfrm>
            <a:prstGeom prst="rect">
              <a:avLst/>
            </a:prstGeom>
            <a:solidFill>
              <a:srgbClr val="99FF66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6164" name="Rectangle 21"/>
            <p:cNvSpPr>
              <a:spLocks noChangeArrowheads="1"/>
            </p:cNvSpPr>
            <p:nvPr userDrawn="1"/>
          </p:nvSpPr>
          <p:spPr bwMode="auto">
            <a:xfrm rot="-5400000">
              <a:off x="1282" y="355"/>
              <a:ext cx="45" cy="182"/>
            </a:xfrm>
            <a:prstGeom prst="rect">
              <a:avLst/>
            </a:prstGeom>
            <a:solidFill>
              <a:srgbClr val="99FF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6165" name="Rectangle 22"/>
            <p:cNvSpPr>
              <a:spLocks noChangeArrowheads="1"/>
            </p:cNvSpPr>
            <p:nvPr userDrawn="1"/>
          </p:nvSpPr>
          <p:spPr bwMode="auto">
            <a:xfrm rot="-5400000">
              <a:off x="1463" y="355"/>
              <a:ext cx="45" cy="182"/>
            </a:xfrm>
            <a:prstGeom prst="rect">
              <a:avLst/>
            </a:prstGeom>
            <a:solidFill>
              <a:srgbClr val="99FF6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6166" name="Rectangle 23"/>
            <p:cNvSpPr>
              <a:spLocks noChangeArrowheads="1"/>
            </p:cNvSpPr>
            <p:nvPr userDrawn="1"/>
          </p:nvSpPr>
          <p:spPr bwMode="auto">
            <a:xfrm rot="-5400000">
              <a:off x="1644" y="355"/>
              <a:ext cx="45" cy="182"/>
            </a:xfrm>
            <a:prstGeom prst="rect">
              <a:avLst/>
            </a:prstGeom>
            <a:solidFill>
              <a:srgbClr val="99FF66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</p:grpSp>
      <p:sp>
        <p:nvSpPr>
          <p:cNvPr id="1441816" name="Text Box 24"/>
          <p:cNvSpPr txBox="1">
            <a:spLocks noChangeArrowheads="1"/>
          </p:cNvSpPr>
          <p:nvPr/>
        </p:nvSpPr>
        <p:spPr bwMode="auto">
          <a:xfrm>
            <a:off x="14288" y="1268413"/>
            <a:ext cx="46196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altLang="zh-CN" sz="3200" i="1" dirty="0" smtClean="0">
                <a:solidFill>
                  <a:srgbClr val="FFFF00"/>
                </a:solidFill>
                <a:latin typeface="Monotype Corsiva" pitchFamily="66" charset="0"/>
                <a:ea typeface="Gungsuh" pitchFamily="18" charset="-127"/>
              </a:rPr>
              <a:t>3</a:t>
            </a:r>
          </a:p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zh-CN" altLang="en-US" sz="1600" b="0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资金执行及资产情况</a:t>
            </a:r>
          </a:p>
        </p:txBody>
      </p:sp>
      <p:sp>
        <p:nvSpPr>
          <p:cNvPr id="6156" name="Rectangle 25"/>
          <p:cNvSpPr>
            <a:spLocks noChangeArrowheads="1"/>
          </p:cNvSpPr>
          <p:nvPr/>
        </p:nvSpPr>
        <p:spPr bwMode="auto">
          <a:xfrm>
            <a:off x="8599488" y="6503988"/>
            <a:ext cx="498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67842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66CCFF"/>
                </a:solidFill>
              </a:rPr>
              <a:t>.</a:t>
            </a:r>
            <a:fld id="{CCE52DF5-1426-4B30-A5D4-C85564536A68}" type="slidenum">
              <a:rPr lang="en-US" altLang="zh-CN" sz="1400">
                <a:solidFill>
                  <a:srgbClr val="66CCF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r>
              <a:rPr lang="en-US" altLang="zh-CN" sz="1400">
                <a:solidFill>
                  <a:srgbClr val="66CCFF"/>
                </a:solidFill>
              </a:rPr>
              <a:t>.</a:t>
            </a:r>
            <a:endParaRPr lang="zh-CN" altLang="en-US" sz="1400">
              <a:solidFill>
                <a:srgbClr val="66CCFF"/>
              </a:solidFill>
            </a:endParaRPr>
          </a:p>
        </p:txBody>
      </p:sp>
      <p:sp>
        <p:nvSpPr>
          <p:cNvPr id="6157" name="AutoShape 11"/>
          <p:cNvSpPr>
            <a:spLocks noChangeArrowheads="1"/>
          </p:cNvSpPr>
          <p:nvPr/>
        </p:nvSpPr>
        <p:spPr bwMode="auto">
          <a:xfrm rot="16200000" flipH="1">
            <a:off x="-3969" y="4214161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FFFF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58563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+mj-lt"/>
          <a:ea typeface="+mj-ea"/>
          <a:cs typeface="+mj-cs"/>
        </a:defRPr>
      </a:lvl1pPr>
      <a:lvl2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2pPr>
      <a:lvl3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3pPr>
      <a:lvl4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4pPr>
      <a:lvl5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5pPr>
      <a:lvl6pPr marL="12700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6pPr>
      <a:lvl7pPr marL="17272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7pPr>
      <a:lvl8pPr marL="21844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8pPr>
      <a:lvl9pPr marL="26416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  <a:cs typeface="+mn-cs"/>
        </a:defRPr>
      </a:lvl1pPr>
      <a:lvl2pPr marL="533400" indent="-762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2pPr>
      <a:lvl3pPr marL="896938" indent="17463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3pPr>
      <a:lvl4pPr marL="1257300" indent="1143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4pPr>
      <a:lvl5pPr marL="14398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5pPr>
      <a:lvl6pPr marL="18970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6pPr>
      <a:lvl7pPr marL="23542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7pPr>
      <a:lvl8pPr marL="28114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8pPr>
      <a:lvl9pPr marL="32686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ltDnDiag">
            <a:fgClr>
              <a:srgbClr val="2391DB"/>
            </a:fgClr>
            <a:bgClr>
              <a:srgbClr val="1D77B5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rgbClr val="FFFFFF"/>
              </a:solidFill>
              <a:ea typeface="黑体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rgbClr val="FFFFFF"/>
              </a:solidFill>
              <a:ea typeface="黑体" pitchFamily="49" charset="-122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white">
          <a:xfrm>
            <a:off x="127000" y="190500"/>
            <a:ext cx="8924925" cy="6477000"/>
          </a:xfrm>
          <a:prstGeom prst="roundRect">
            <a:avLst>
              <a:gd name="adj" fmla="val 5222"/>
            </a:avLst>
          </a:prstGeom>
          <a:solidFill>
            <a:srgbClr val="3399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rgbClr val="000000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04813" y="673100"/>
            <a:ext cx="8637587" cy="6081713"/>
          </a:xfrm>
          <a:prstGeom prst="rect">
            <a:avLst/>
          </a:prstGeom>
          <a:solidFill>
            <a:schemeClr val="bg1"/>
          </a:solidFill>
          <a:ln w="317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rgbClr val="000000"/>
              </a:solidFill>
            </a:endParaRPr>
          </a:p>
        </p:txBody>
      </p:sp>
      <p:sp>
        <p:nvSpPr>
          <p:cNvPr id="5125" name="Freeform 5"/>
          <p:cNvSpPr>
            <a:spLocks/>
          </p:cNvSpPr>
          <p:nvPr/>
        </p:nvSpPr>
        <p:spPr bwMode="auto">
          <a:xfrm rot="-5400000">
            <a:off x="-1046162" y="4638675"/>
            <a:ext cx="2576512" cy="300038"/>
          </a:xfrm>
          <a:custGeom>
            <a:avLst/>
            <a:gdLst>
              <a:gd name="T0" fmla="*/ 119838 w 344"/>
              <a:gd name="T1" fmla="*/ 0 h 71"/>
              <a:gd name="T2" fmla="*/ 2164570 w 344"/>
              <a:gd name="T3" fmla="*/ 0 h 71"/>
              <a:gd name="T4" fmla="*/ 2284407 w 344"/>
              <a:gd name="T5" fmla="*/ 67614 h 71"/>
              <a:gd name="T6" fmla="*/ 2576512 w 344"/>
              <a:gd name="T7" fmla="*/ 300038 h 71"/>
              <a:gd name="T8" fmla="*/ 0 w 344"/>
              <a:gd name="T9" fmla="*/ 300038 h 71"/>
              <a:gd name="T10" fmla="*/ 0 w 344"/>
              <a:gd name="T11" fmla="*/ 67614 h 71"/>
              <a:gd name="T12" fmla="*/ 119838 w 344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4"/>
              <a:gd name="T22" fmla="*/ 0 h 71"/>
              <a:gd name="T23" fmla="*/ 344 w 344"/>
              <a:gd name="T24" fmla="*/ 71 h 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4" h="71">
                <a:moveTo>
                  <a:pt x="16" y="0"/>
                </a:moveTo>
                <a:lnTo>
                  <a:pt x="289" y="0"/>
                </a:lnTo>
                <a:cubicBezTo>
                  <a:pt x="298" y="0"/>
                  <a:pt x="300" y="8"/>
                  <a:pt x="305" y="16"/>
                </a:cubicBezTo>
                <a:lnTo>
                  <a:pt x="344" y="71"/>
                </a:lnTo>
                <a:lnTo>
                  <a:pt x="0" y="71"/>
                </a:lnTo>
                <a:lnTo>
                  <a:pt x="0" y="16"/>
                </a:ln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>
            <a:solidFill>
              <a:srgbClr val="CCECFF"/>
            </a:solidFill>
            <a:round/>
            <a:headEnd/>
            <a:tailEnd/>
          </a:ln>
        </p:spPr>
        <p:txBody>
          <a:bodyPr vert="eaVert" wrap="none" lIns="36000" rIns="36000" anchor="ctr"/>
          <a:lstStyle/>
          <a:p>
            <a:endParaRPr lang="zh-CN" altLang="en-US"/>
          </a:p>
        </p:txBody>
      </p:sp>
      <p:sp>
        <p:nvSpPr>
          <p:cNvPr id="5126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 flipH="1">
            <a:off x="-1526170" y="2550110"/>
            <a:ext cx="3546056" cy="315912"/>
          </a:xfrm>
          <a:prstGeom prst="parallelogram">
            <a:avLst>
              <a:gd name="adj" fmla="val 70859"/>
            </a:avLst>
          </a:prstGeom>
          <a:gradFill rotWithShape="1">
            <a:gsLst>
              <a:gs pos="0">
                <a:srgbClr val="0066FF"/>
              </a:gs>
              <a:gs pos="100000">
                <a:srgbClr val="0044AA"/>
              </a:gs>
            </a:gsLst>
            <a:lin ang="0" scaled="1"/>
          </a:gra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300">
              <a:solidFill>
                <a:srgbClr val="808080"/>
              </a:solidFill>
              <a:latin typeface="宋体" pitchFamily="2" charset="-122"/>
            </a:endParaRPr>
          </a:p>
        </p:txBody>
      </p:sp>
      <p:sp>
        <p:nvSpPr>
          <p:cNvPr id="5127" name="AutoShape 9"/>
          <p:cNvSpPr>
            <a:spLocks noChangeArrowheads="1"/>
          </p:cNvSpPr>
          <p:nvPr/>
        </p:nvSpPr>
        <p:spPr bwMode="auto">
          <a:xfrm rot="16200000" flipH="1">
            <a:off x="19845" y="4331869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128" name="AutoShape 10"/>
          <p:cNvSpPr>
            <a:spLocks noChangeArrowheads="1"/>
          </p:cNvSpPr>
          <p:nvPr/>
        </p:nvSpPr>
        <p:spPr bwMode="auto">
          <a:xfrm rot="16200000" flipH="1">
            <a:off x="5556" y="759619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129" name="AutoShape 14"/>
          <p:cNvSpPr>
            <a:spLocks noChangeArrowheads="1"/>
          </p:cNvSpPr>
          <p:nvPr/>
        </p:nvSpPr>
        <p:spPr bwMode="auto">
          <a:xfrm>
            <a:off x="479425" y="747713"/>
            <a:ext cx="8486775" cy="5959475"/>
          </a:xfrm>
          <a:prstGeom prst="foldedCorner">
            <a:avLst>
              <a:gd name="adj" fmla="val 4435"/>
            </a:avLst>
          </a:prstGeom>
          <a:solidFill>
            <a:schemeClr val="bg1"/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rgbClr val="000000"/>
              </a:solidFill>
            </a:endParaRPr>
          </a:p>
        </p:txBody>
      </p:sp>
      <p:grpSp>
        <p:nvGrpSpPr>
          <p:cNvPr id="5130" name="Group 15"/>
          <p:cNvGrpSpPr>
            <a:grpSpLocks/>
          </p:cNvGrpSpPr>
          <p:nvPr/>
        </p:nvGrpSpPr>
        <p:grpSpPr bwMode="auto">
          <a:xfrm>
            <a:off x="469900" y="673100"/>
            <a:ext cx="2305050" cy="71438"/>
            <a:chOff x="304" y="424"/>
            <a:chExt cx="1452" cy="45"/>
          </a:xfrm>
        </p:grpSpPr>
        <p:sp>
          <p:nvSpPr>
            <p:cNvPr id="5137" name="Rectangle 16"/>
            <p:cNvSpPr>
              <a:spLocks noChangeArrowheads="1"/>
            </p:cNvSpPr>
            <p:nvPr userDrawn="1"/>
          </p:nvSpPr>
          <p:spPr bwMode="auto">
            <a:xfrm rot="-5400000">
              <a:off x="374" y="355"/>
              <a:ext cx="45" cy="182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38" name="Rectangle 17"/>
            <p:cNvSpPr>
              <a:spLocks noChangeArrowheads="1"/>
            </p:cNvSpPr>
            <p:nvPr userDrawn="1"/>
          </p:nvSpPr>
          <p:spPr bwMode="auto">
            <a:xfrm rot="-5400000">
              <a:off x="556" y="355"/>
              <a:ext cx="45" cy="182"/>
            </a:xfrm>
            <a:prstGeom prst="rect">
              <a:avLst/>
            </a:prstGeom>
            <a:solidFill>
              <a:srgbClr val="99FF66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39" name="Rectangle 18"/>
            <p:cNvSpPr>
              <a:spLocks noChangeArrowheads="1"/>
            </p:cNvSpPr>
            <p:nvPr userDrawn="1"/>
          </p:nvSpPr>
          <p:spPr bwMode="auto">
            <a:xfrm rot="-5400000">
              <a:off x="737" y="355"/>
              <a:ext cx="45" cy="182"/>
            </a:xfrm>
            <a:prstGeom prst="rect">
              <a:avLst/>
            </a:prstGeom>
            <a:solidFill>
              <a:srgbClr val="99FF66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0" name="Rectangle 19"/>
            <p:cNvSpPr>
              <a:spLocks noChangeArrowheads="1"/>
            </p:cNvSpPr>
            <p:nvPr userDrawn="1"/>
          </p:nvSpPr>
          <p:spPr bwMode="auto">
            <a:xfrm rot="-5400000">
              <a:off x="919" y="355"/>
              <a:ext cx="45" cy="182"/>
            </a:xfrm>
            <a:prstGeom prst="rect">
              <a:avLst/>
            </a:prstGeom>
            <a:solidFill>
              <a:srgbClr val="99FF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1" name="Rectangle 20"/>
            <p:cNvSpPr>
              <a:spLocks noChangeArrowheads="1"/>
            </p:cNvSpPr>
            <p:nvPr userDrawn="1"/>
          </p:nvSpPr>
          <p:spPr bwMode="auto">
            <a:xfrm rot="-5400000">
              <a:off x="1100" y="355"/>
              <a:ext cx="45" cy="182"/>
            </a:xfrm>
            <a:prstGeom prst="rect">
              <a:avLst/>
            </a:prstGeom>
            <a:solidFill>
              <a:srgbClr val="99FF66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2" name="Rectangle 21"/>
            <p:cNvSpPr>
              <a:spLocks noChangeArrowheads="1"/>
            </p:cNvSpPr>
            <p:nvPr userDrawn="1"/>
          </p:nvSpPr>
          <p:spPr bwMode="auto">
            <a:xfrm rot="-5400000">
              <a:off x="1282" y="355"/>
              <a:ext cx="45" cy="182"/>
            </a:xfrm>
            <a:prstGeom prst="rect">
              <a:avLst/>
            </a:prstGeom>
            <a:solidFill>
              <a:srgbClr val="99FF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3" name="Rectangle 22"/>
            <p:cNvSpPr>
              <a:spLocks noChangeArrowheads="1"/>
            </p:cNvSpPr>
            <p:nvPr userDrawn="1"/>
          </p:nvSpPr>
          <p:spPr bwMode="auto">
            <a:xfrm rot="-5400000">
              <a:off x="1463" y="355"/>
              <a:ext cx="45" cy="182"/>
            </a:xfrm>
            <a:prstGeom prst="rect">
              <a:avLst/>
            </a:prstGeom>
            <a:solidFill>
              <a:srgbClr val="99FF6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4" name="Rectangle 23"/>
            <p:cNvSpPr>
              <a:spLocks noChangeArrowheads="1"/>
            </p:cNvSpPr>
            <p:nvPr userDrawn="1"/>
          </p:nvSpPr>
          <p:spPr bwMode="auto">
            <a:xfrm rot="-5400000">
              <a:off x="1644" y="355"/>
              <a:ext cx="45" cy="182"/>
            </a:xfrm>
            <a:prstGeom prst="rect">
              <a:avLst/>
            </a:prstGeom>
            <a:solidFill>
              <a:srgbClr val="99FF66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</p:grpSp>
      <p:sp>
        <p:nvSpPr>
          <p:cNvPr id="1440792" name="Text Box 24"/>
          <p:cNvSpPr txBox="1">
            <a:spLocks noChangeArrowheads="1"/>
          </p:cNvSpPr>
          <p:nvPr/>
        </p:nvSpPr>
        <p:spPr bwMode="auto">
          <a:xfrm>
            <a:off x="0" y="965200"/>
            <a:ext cx="46196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altLang="zh-CN" sz="3200" i="1" dirty="0" smtClean="0">
                <a:solidFill>
                  <a:srgbClr val="FFFF00"/>
                </a:solidFill>
                <a:latin typeface="Monotype Corsiva" pitchFamily="66" charset="0"/>
                <a:ea typeface="Gungsuh" pitchFamily="18" charset="-127"/>
              </a:rPr>
              <a:t>2</a:t>
            </a:r>
          </a:p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zh-CN" altLang="en-US" sz="16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工程组织管理及质量保证</a:t>
            </a:r>
          </a:p>
          <a:p>
            <a:pPr algn="ctr">
              <a:lnSpc>
                <a:spcPct val="100000"/>
              </a:lnSpc>
              <a:buFontTx/>
              <a:buNone/>
              <a:defRPr/>
            </a:pPr>
            <a:endParaRPr lang="zh-CN" altLang="en-US" sz="1600" b="0" dirty="0" smtClean="0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132" name="Rectangle 27"/>
          <p:cNvSpPr>
            <a:spLocks noChangeArrowheads="1"/>
          </p:cNvSpPr>
          <p:nvPr/>
        </p:nvSpPr>
        <p:spPr bwMode="auto">
          <a:xfrm>
            <a:off x="8599488" y="6503988"/>
            <a:ext cx="498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67842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66CCFF"/>
                </a:solidFill>
              </a:rPr>
              <a:t>.</a:t>
            </a:r>
            <a:fld id="{16A85109-9C2F-4C3E-899D-8C187DF74784}" type="slidenum">
              <a:rPr lang="en-US" altLang="zh-CN" sz="1400">
                <a:solidFill>
                  <a:srgbClr val="66CCF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r>
              <a:rPr lang="en-US" altLang="zh-CN" sz="1400">
                <a:solidFill>
                  <a:srgbClr val="66CCFF"/>
                </a:solidFill>
              </a:rPr>
              <a:t>.</a:t>
            </a:r>
            <a:endParaRPr lang="zh-CN" altLang="en-US" sz="1400">
              <a:solidFill>
                <a:srgbClr val="66CCFF"/>
              </a:solidFill>
            </a:endParaRPr>
          </a:p>
        </p:txBody>
      </p:sp>
      <p:sp>
        <p:nvSpPr>
          <p:cNvPr id="5133" name="AutoShape 11"/>
          <p:cNvSpPr>
            <a:spLocks noChangeArrowheads="1"/>
          </p:cNvSpPr>
          <p:nvPr/>
        </p:nvSpPr>
        <p:spPr bwMode="auto">
          <a:xfrm rot="16200000" flipH="1">
            <a:off x="19845" y="4619206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 rot="16200000" flipH="1">
            <a:off x="1566" y="4910674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FFFF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176820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+mj-lt"/>
          <a:ea typeface="+mj-ea"/>
          <a:cs typeface="+mj-cs"/>
        </a:defRPr>
      </a:lvl1pPr>
      <a:lvl2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2pPr>
      <a:lvl3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3pPr>
      <a:lvl4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4pPr>
      <a:lvl5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5pPr>
      <a:lvl6pPr marL="12700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6pPr>
      <a:lvl7pPr marL="17272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7pPr>
      <a:lvl8pPr marL="21844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8pPr>
      <a:lvl9pPr marL="26416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  <a:cs typeface="+mn-cs"/>
        </a:defRPr>
      </a:lvl1pPr>
      <a:lvl2pPr marL="533400" indent="-762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2pPr>
      <a:lvl3pPr marL="896938" indent="17463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3pPr>
      <a:lvl4pPr marL="1257300" indent="1143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4pPr>
      <a:lvl5pPr marL="14398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5pPr>
      <a:lvl6pPr marL="18970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6pPr>
      <a:lvl7pPr marL="23542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7pPr>
      <a:lvl8pPr marL="28114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8pPr>
      <a:lvl9pPr marL="32686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ltDnDiag">
            <a:fgClr>
              <a:srgbClr val="2391DB"/>
            </a:fgClr>
            <a:bgClr>
              <a:srgbClr val="1D77B5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rgbClr val="FFFFFF"/>
              </a:solidFill>
              <a:ea typeface="黑体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rgbClr val="FFFFFF"/>
              </a:solidFill>
              <a:ea typeface="黑体" pitchFamily="49" charset="-122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white">
          <a:xfrm>
            <a:off x="109538" y="1609725"/>
            <a:ext cx="8924925" cy="5099050"/>
          </a:xfrm>
          <a:prstGeom prst="roundRect">
            <a:avLst>
              <a:gd name="adj" fmla="val 5222"/>
            </a:avLst>
          </a:prstGeom>
          <a:solidFill>
            <a:srgbClr val="3399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CN" sz="1200" b="0">
                <a:solidFill>
                  <a:srgbClr val="000000"/>
                </a:solidFill>
              </a:rPr>
              <a:t> </a:t>
            </a:r>
            <a:endParaRPr lang="en-US" altLang="zh-CN" sz="2800" b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-1280" y="1"/>
            <a:ext cx="9145279" cy="160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4154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ltDnDiag">
            <a:fgClr>
              <a:srgbClr val="2391DB"/>
            </a:fgClr>
            <a:bgClr>
              <a:srgbClr val="1D77B5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rgbClr val="FFFFFF"/>
              </a:solidFill>
              <a:ea typeface="黑体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rgbClr val="FFFFFF"/>
              </a:solidFill>
              <a:ea typeface="黑体" pitchFamily="49" charset="-122"/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white">
          <a:xfrm>
            <a:off x="127000" y="190500"/>
            <a:ext cx="8924925" cy="6477000"/>
          </a:xfrm>
          <a:prstGeom prst="roundRect">
            <a:avLst>
              <a:gd name="adj" fmla="val 5222"/>
            </a:avLst>
          </a:prstGeom>
          <a:solidFill>
            <a:srgbClr val="3399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rgbClr val="000000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04813" y="673100"/>
            <a:ext cx="8637587" cy="6081713"/>
          </a:xfrm>
          <a:prstGeom prst="rect">
            <a:avLst/>
          </a:prstGeom>
          <a:solidFill>
            <a:schemeClr val="bg1"/>
          </a:solidFill>
          <a:ln w="317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rgbClr val="000000"/>
              </a:solidFill>
            </a:endParaRPr>
          </a:p>
        </p:txBody>
      </p:sp>
      <p:sp>
        <p:nvSpPr>
          <p:cNvPr id="7173" name="Freeform 5"/>
          <p:cNvSpPr>
            <a:spLocks/>
          </p:cNvSpPr>
          <p:nvPr/>
        </p:nvSpPr>
        <p:spPr bwMode="auto">
          <a:xfrm rot="-5400000">
            <a:off x="-472889" y="5199244"/>
            <a:ext cx="1422094" cy="333314"/>
          </a:xfrm>
          <a:custGeom>
            <a:avLst/>
            <a:gdLst>
              <a:gd name="T0" fmla="*/ 16 w 344"/>
              <a:gd name="T1" fmla="*/ 0 h 71"/>
              <a:gd name="T2" fmla="*/ 289 w 344"/>
              <a:gd name="T3" fmla="*/ 0 h 71"/>
              <a:gd name="T4" fmla="*/ 305 w 344"/>
              <a:gd name="T5" fmla="*/ 16 h 71"/>
              <a:gd name="T6" fmla="*/ 344 w 344"/>
              <a:gd name="T7" fmla="*/ 71 h 71"/>
              <a:gd name="T8" fmla="*/ 0 w 344"/>
              <a:gd name="T9" fmla="*/ 71 h 71"/>
              <a:gd name="T10" fmla="*/ 0 w 344"/>
              <a:gd name="T11" fmla="*/ 16 h 71"/>
              <a:gd name="T12" fmla="*/ 16 w 344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4" h="71">
                <a:moveTo>
                  <a:pt x="16" y="0"/>
                </a:moveTo>
                <a:lnTo>
                  <a:pt x="289" y="0"/>
                </a:lnTo>
                <a:cubicBezTo>
                  <a:pt x="298" y="0"/>
                  <a:pt x="300" y="8"/>
                  <a:pt x="305" y="16"/>
                </a:cubicBezTo>
                <a:lnTo>
                  <a:pt x="344" y="71"/>
                </a:lnTo>
                <a:lnTo>
                  <a:pt x="0" y="71"/>
                </a:lnTo>
                <a:lnTo>
                  <a:pt x="0" y="16"/>
                </a:ln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cap="flat" cmpd="sng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36000" rIns="36000" anchor="ctr"/>
          <a:lstStyle/>
          <a:p>
            <a:endParaRPr lang="zh-CN" altLang="en-US"/>
          </a:p>
        </p:txBody>
      </p:sp>
      <p:sp>
        <p:nvSpPr>
          <p:cNvPr id="7174" name="AutoShape 6">
            <a:hlinkClick r:id="rId14" action="ppaction://hlinksldjump"/>
          </p:cNvPr>
          <p:cNvSpPr>
            <a:spLocks noChangeArrowheads="1"/>
          </p:cNvSpPr>
          <p:nvPr/>
        </p:nvSpPr>
        <p:spPr bwMode="auto">
          <a:xfrm rot="16200000" flipH="1">
            <a:off x="-1453944" y="3044685"/>
            <a:ext cx="3384209" cy="333313"/>
          </a:xfrm>
          <a:prstGeom prst="parallelogram">
            <a:avLst>
              <a:gd name="adj" fmla="val 59993"/>
            </a:avLst>
          </a:prstGeom>
          <a:gradFill rotWithShape="1">
            <a:gsLst>
              <a:gs pos="0">
                <a:srgbClr val="0066FF"/>
              </a:gs>
              <a:gs pos="100000">
                <a:srgbClr val="0044AA"/>
              </a:gs>
            </a:gsLst>
            <a:lin ang="0" scaled="1"/>
          </a:gra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300">
              <a:solidFill>
                <a:srgbClr val="808080"/>
              </a:solidFill>
              <a:latin typeface="宋体" pitchFamily="2" charset="-122"/>
            </a:endParaRPr>
          </a:p>
        </p:txBody>
      </p:sp>
      <p:sp>
        <p:nvSpPr>
          <p:cNvPr id="7175" name="AutoShape 8"/>
          <p:cNvSpPr>
            <a:spLocks noChangeArrowheads="1"/>
          </p:cNvSpPr>
          <p:nvPr/>
        </p:nvSpPr>
        <p:spPr bwMode="auto">
          <a:xfrm rot="16200000" flipH="1">
            <a:off x="5556" y="1327944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7176" name="AutoShape 9"/>
          <p:cNvSpPr>
            <a:spLocks noChangeArrowheads="1"/>
          </p:cNvSpPr>
          <p:nvPr/>
        </p:nvSpPr>
        <p:spPr bwMode="auto">
          <a:xfrm rot="16200000" flipH="1">
            <a:off x="5556" y="1043782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7177" name="AutoShape 10"/>
          <p:cNvSpPr>
            <a:spLocks noChangeArrowheads="1"/>
          </p:cNvSpPr>
          <p:nvPr/>
        </p:nvSpPr>
        <p:spPr bwMode="auto">
          <a:xfrm rot="16200000" flipH="1">
            <a:off x="5556" y="759619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178" name="AutoShape 14"/>
          <p:cNvSpPr>
            <a:spLocks noChangeArrowheads="1"/>
          </p:cNvSpPr>
          <p:nvPr/>
        </p:nvSpPr>
        <p:spPr bwMode="auto">
          <a:xfrm>
            <a:off x="479425" y="747713"/>
            <a:ext cx="8486775" cy="5959475"/>
          </a:xfrm>
          <a:prstGeom prst="foldedCorner">
            <a:avLst>
              <a:gd name="adj" fmla="val 4435"/>
            </a:avLst>
          </a:prstGeom>
          <a:solidFill>
            <a:schemeClr val="bg1"/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rgbClr val="000000"/>
              </a:solidFill>
            </a:endParaRPr>
          </a:p>
        </p:txBody>
      </p:sp>
      <p:grpSp>
        <p:nvGrpSpPr>
          <p:cNvPr id="7179" name="Group 15"/>
          <p:cNvGrpSpPr>
            <a:grpSpLocks/>
          </p:cNvGrpSpPr>
          <p:nvPr/>
        </p:nvGrpSpPr>
        <p:grpSpPr bwMode="auto">
          <a:xfrm>
            <a:off x="469900" y="673100"/>
            <a:ext cx="2305050" cy="71438"/>
            <a:chOff x="304" y="424"/>
            <a:chExt cx="1452" cy="45"/>
          </a:xfrm>
        </p:grpSpPr>
        <p:sp>
          <p:nvSpPr>
            <p:cNvPr id="7185" name="Rectangle 16"/>
            <p:cNvSpPr>
              <a:spLocks noChangeArrowheads="1"/>
            </p:cNvSpPr>
            <p:nvPr userDrawn="1"/>
          </p:nvSpPr>
          <p:spPr bwMode="auto">
            <a:xfrm rot="-5400000">
              <a:off x="374" y="355"/>
              <a:ext cx="45" cy="182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7186" name="Rectangle 17"/>
            <p:cNvSpPr>
              <a:spLocks noChangeArrowheads="1"/>
            </p:cNvSpPr>
            <p:nvPr userDrawn="1"/>
          </p:nvSpPr>
          <p:spPr bwMode="auto">
            <a:xfrm rot="-5400000">
              <a:off x="556" y="355"/>
              <a:ext cx="45" cy="182"/>
            </a:xfrm>
            <a:prstGeom prst="rect">
              <a:avLst/>
            </a:prstGeom>
            <a:solidFill>
              <a:srgbClr val="99FF66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7187" name="Rectangle 18"/>
            <p:cNvSpPr>
              <a:spLocks noChangeArrowheads="1"/>
            </p:cNvSpPr>
            <p:nvPr userDrawn="1"/>
          </p:nvSpPr>
          <p:spPr bwMode="auto">
            <a:xfrm rot="-5400000">
              <a:off x="737" y="355"/>
              <a:ext cx="45" cy="182"/>
            </a:xfrm>
            <a:prstGeom prst="rect">
              <a:avLst/>
            </a:prstGeom>
            <a:solidFill>
              <a:srgbClr val="99FF66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7188" name="Rectangle 19"/>
            <p:cNvSpPr>
              <a:spLocks noChangeArrowheads="1"/>
            </p:cNvSpPr>
            <p:nvPr userDrawn="1"/>
          </p:nvSpPr>
          <p:spPr bwMode="auto">
            <a:xfrm rot="-5400000">
              <a:off x="919" y="355"/>
              <a:ext cx="45" cy="182"/>
            </a:xfrm>
            <a:prstGeom prst="rect">
              <a:avLst/>
            </a:prstGeom>
            <a:solidFill>
              <a:srgbClr val="99FF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7189" name="Rectangle 20"/>
            <p:cNvSpPr>
              <a:spLocks noChangeArrowheads="1"/>
            </p:cNvSpPr>
            <p:nvPr userDrawn="1"/>
          </p:nvSpPr>
          <p:spPr bwMode="auto">
            <a:xfrm rot="-5400000">
              <a:off x="1100" y="355"/>
              <a:ext cx="45" cy="182"/>
            </a:xfrm>
            <a:prstGeom prst="rect">
              <a:avLst/>
            </a:prstGeom>
            <a:solidFill>
              <a:srgbClr val="99FF66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7190" name="Rectangle 21"/>
            <p:cNvSpPr>
              <a:spLocks noChangeArrowheads="1"/>
            </p:cNvSpPr>
            <p:nvPr userDrawn="1"/>
          </p:nvSpPr>
          <p:spPr bwMode="auto">
            <a:xfrm rot="-5400000">
              <a:off x="1282" y="355"/>
              <a:ext cx="45" cy="182"/>
            </a:xfrm>
            <a:prstGeom prst="rect">
              <a:avLst/>
            </a:prstGeom>
            <a:solidFill>
              <a:srgbClr val="99FF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7191" name="Rectangle 22"/>
            <p:cNvSpPr>
              <a:spLocks noChangeArrowheads="1"/>
            </p:cNvSpPr>
            <p:nvPr userDrawn="1"/>
          </p:nvSpPr>
          <p:spPr bwMode="auto">
            <a:xfrm rot="-5400000">
              <a:off x="1463" y="355"/>
              <a:ext cx="45" cy="182"/>
            </a:xfrm>
            <a:prstGeom prst="rect">
              <a:avLst/>
            </a:prstGeom>
            <a:solidFill>
              <a:srgbClr val="99FF6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7192" name="Rectangle 23"/>
            <p:cNvSpPr>
              <a:spLocks noChangeArrowheads="1"/>
            </p:cNvSpPr>
            <p:nvPr userDrawn="1"/>
          </p:nvSpPr>
          <p:spPr bwMode="auto">
            <a:xfrm rot="-5400000">
              <a:off x="1644" y="355"/>
              <a:ext cx="45" cy="182"/>
            </a:xfrm>
            <a:prstGeom prst="rect">
              <a:avLst/>
            </a:prstGeom>
            <a:solidFill>
              <a:srgbClr val="99FF66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</p:grpSp>
      <p:sp>
        <p:nvSpPr>
          <p:cNvPr id="1442840" name="Text Box 24"/>
          <p:cNvSpPr txBox="1">
            <a:spLocks noChangeArrowheads="1"/>
          </p:cNvSpPr>
          <p:nvPr/>
        </p:nvSpPr>
        <p:spPr bwMode="auto">
          <a:xfrm>
            <a:off x="25400" y="1536700"/>
            <a:ext cx="461963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altLang="zh-CN" sz="3200" i="1" dirty="0" smtClean="0">
                <a:solidFill>
                  <a:srgbClr val="FFFF00"/>
                </a:solidFill>
                <a:latin typeface="Monotype Corsiva" pitchFamily="66" charset="0"/>
                <a:ea typeface="Gungsuh" pitchFamily="18" charset="-127"/>
              </a:rPr>
              <a:t>4</a:t>
            </a:r>
          </a:p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zh-CN" altLang="en-US" sz="1600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档案管理及财务管理</a:t>
            </a:r>
          </a:p>
          <a:p>
            <a:pPr algn="ctr">
              <a:lnSpc>
                <a:spcPct val="100000"/>
              </a:lnSpc>
              <a:buFontTx/>
              <a:buNone/>
              <a:defRPr/>
            </a:pPr>
            <a:endParaRPr lang="en-US" altLang="zh-CN" sz="3200" i="1" dirty="0" smtClean="0">
              <a:solidFill>
                <a:srgbClr val="FFFF00"/>
              </a:solidFill>
              <a:latin typeface="Monotype Corsiva" pitchFamily="66" charset="0"/>
              <a:ea typeface="Gungsuh" pitchFamily="18" charset="-127"/>
            </a:endParaRPr>
          </a:p>
        </p:txBody>
      </p:sp>
      <p:sp>
        <p:nvSpPr>
          <p:cNvPr id="7181" name="Rectangle 25"/>
          <p:cNvSpPr>
            <a:spLocks noChangeArrowheads="1"/>
          </p:cNvSpPr>
          <p:nvPr/>
        </p:nvSpPr>
        <p:spPr bwMode="auto">
          <a:xfrm>
            <a:off x="8599488" y="6503988"/>
            <a:ext cx="498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67842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66CCFF"/>
                </a:solidFill>
              </a:rPr>
              <a:t>.</a:t>
            </a:r>
            <a:fld id="{A9E586D4-9F8E-4252-8C0B-261F7563D11C}" type="slidenum">
              <a:rPr lang="en-US" altLang="zh-CN" sz="1400">
                <a:solidFill>
                  <a:srgbClr val="66CCF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r>
              <a:rPr lang="en-US" altLang="zh-CN" sz="1400">
                <a:solidFill>
                  <a:srgbClr val="66CCFF"/>
                </a:solidFill>
              </a:rPr>
              <a:t>.</a:t>
            </a:r>
            <a:endParaRPr lang="zh-CN" altLang="en-US" sz="1400">
              <a:solidFill>
                <a:srgbClr val="66CCFF"/>
              </a:solidFill>
            </a:endParaRPr>
          </a:p>
        </p:txBody>
      </p:sp>
      <p:sp>
        <p:nvSpPr>
          <p:cNvPr id="7183" name="AutoShape 50"/>
          <p:cNvSpPr>
            <a:spLocks noChangeArrowheads="1"/>
          </p:cNvSpPr>
          <p:nvPr/>
        </p:nvSpPr>
        <p:spPr bwMode="auto">
          <a:xfrm rot="16200000" flipH="1">
            <a:off x="2413" y="4511763"/>
            <a:ext cx="471488" cy="333315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23" name="AutoShape 50"/>
          <p:cNvSpPr>
            <a:spLocks noChangeArrowheads="1"/>
          </p:cNvSpPr>
          <p:nvPr/>
        </p:nvSpPr>
        <p:spPr bwMode="auto">
          <a:xfrm rot="16200000" flipH="1">
            <a:off x="1566" y="4820664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FFFFFF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337532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+mj-lt"/>
          <a:ea typeface="+mj-ea"/>
          <a:cs typeface="+mj-cs"/>
        </a:defRPr>
      </a:lvl1pPr>
      <a:lvl2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2pPr>
      <a:lvl3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3pPr>
      <a:lvl4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4pPr>
      <a:lvl5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5pPr>
      <a:lvl6pPr marL="12700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6pPr>
      <a:lvl7pPr marL="17272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7pPr>
      <a:lvl8pPr marL="21844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8pPr>
      <a:lvl9pPr marL="26416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  <a:cs typeface="+mn-cs"/>
        </a:defRPr>
      </a:lvl1pPr>
      <a:lvl2pPr marL="533400" indent="-762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2pPr>
      <a:lvl3pPr marL="896938" indent="17463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3pPr>
      <a:lvl4pPr marL="1257300" indent="1143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4pPr>
      <a:lvl5pPr marL="14398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5pPr>
      <a:lvl6pPr marL="18970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6pPr>
      <a:lvl7pPr marL="23542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7pPr>
      <a:lvl8pPr marL="28114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8pPr>
      <a:lvl9pPr marL="32686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ltDnDiag">
            <a:fgClr>
              <a:srgbClr val="2391DB"/>
            </a:fgClr>
            <a:bgClr>
              <a:srgbClr val="1D77B5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rgbClr val="FFFFFF"/>
              </a:solidFill>
              <a:ea typeface="黑体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rgbClr val="FFFFFF"/>
              </a:solidFill>
              <a:ea typeface="黑体" pitchFamily="49" charset="-122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white">
          <a:xfrm>
            <a:off x="127000" y="190500"/>
            <a:ext cx="8924925" cy="6477000"/>
          </a:xfrm>
          <a:prstGeom prst="roundRect">
            <a:avLst>
              <a:gd name="adj" fmla="val 5222"/>
            </a:avLst>
          </a:prstGeom>
          <a:solidFill>
            <a:srgbClr val="3399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rgbClr val="000000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04813" y="673100"/>
            <a:ext cx="8637587" cy="6081713"/>
          </a:xfrm>
          <a:prstGeom prst="rect">
            <a:avLst/>
          </a:prstGeom>
          <a:solidFill>
            <a:schemeClr val="bg1"/>
          </a:solidFill>
          <a:ln w="317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rgbClr val="000000"/>
              </a:solidFill>
            </a:endParaRPr>
          </a:p>
        </p:txBody>
      </p:sp>
      <p:sp>
        <p:nvSpPr>
          <p:cNvPr id="5125" name="Freeform 5"/>
          <p:cNvSpPr>
            <a:spLocks/>
          </p:cNvSpPr>
          <p:nvPr/>
        </p:nvSpPr>
        <p:spPr bwMode="auto">
          <a:xfrm rot="-5400000">
            <a:off x="-1046162" y="4638675"/>
            <a:ext cx="2576512" cy="300038"/>
          </a:xfrm>
          <a:custGeom>
            <a:avLst/>
            <a:gdLst>
              <a:gd name="T0" fmla="*/ 119838 w 344"/>
              <a:gd name="T1" fmla="*/ 0 h 71"/>
              <a:gd name="T2" fmla="*/ 2164570 w 344"/>
              <a:gd name="T3" fmla="*/ 0 h 71"/>
              <a:gd name="T4" fmla="*/ 2284407 w 344"/>
              <a:gd name="T5" fmla="*/ 67614 h 71"/>
              <a:gd name="T6" fmla="*/ 2576512 w 344"/>
              <a:gd name="T7" fmla="*/ 300038 h 71"/>
              <a:gd name="T8" fmla="*/ 0 w 344"/>
              <a:gd name="T9" fmla="*/ 300038 h 71"/>
              <a:gd name="T10" fmla="*/ 0 w 344"/>
              <a:gd name="T11" fmla="*/ 67614 h 71"/>
              <a:gd name="T12" fmla="*/ 119838 w 344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4"/>
              <a:gd name="T22" fmla="*/ 0 h 71"/>
              <a:gd name="T23" fmla="*/ 344 w 344"/>
              <a:gd name="T24" fmla="*/ 71 h 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4" h="71">
                <a:moveTo>
                  <a:pt x="16" y="0"/>
                </a:moveTo>
                <a:lnTo>
                  <a:pt x="289" y="0"/>
                </a:lnTo>
                <a:cubicBezTo>
                  <a:pt x="298" y="0"/>
                  <a:pt x="300" y="8"/>
                  <a:pt x="305" y="16"/>
                </a:cubicBezTo>
                <a:lnTo>
                  <a:pt x="344" y="71"/>
                </a:lnTo>
                <a:lnTo>
                  <a:pt x="0" y="71"/>
                </a:lnTo>
                <a:lnTo>
                  <a:pt x="0" y="16"/>
                </a:ln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>
            <a:solidFill>
              <a:srgbClr val="CCECFF"/>
            </a:solidFill>
            <a:round/>
            <a:headEnd/>
            <a:tailEnd/>
          </a:ln>
        </p:spPr>
        <p:txBody>
          <a:bodyPr vert="eaVert" wrap="none" lIns="36000" rIns="36000" anchor="ctr"/>
          <a:lstStyle/>
          <a:p>
            <a:endParaRPr lang="zh-CN" altLang="en-US"/>
          </a:p>
        </p:txBody>
      </p:sp>
      <p:sp>
        <p:nvSpPr>
          <p:cNvPr id="5126" name="AutoShape 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 rot="16200000" flipH="1">
            <a:off x="-1186330" y="2210268"/>
            <a:ext cx="2852086" cy="301625"/>
          </a:xfrm>
          <a:prstGeom prst="parallelogram">
            <a:avLst>
              <a:gd name="adj" fmla="val 70859"/>
            </a:avLst>
          </a:prstGeom>
          <a:gradFill rotWithShape="1">
            <a:gsLst>
              <a:gs pos="0">
                <a:srgbClr val="0066FF"/>
              </a:gs>
              <a:gs pos="100000">
                <a:srgbClr val="0044AA"/>
              </a:gs>
            </a:gsLst>
            <a:lin ang="0" scaled="1"/>
          </a:gra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300">
              <a:solidFill>
                <a:srgbClr val="808080"/>
              </a:solidFill>
              <a:latin typeface="宋体" pitchFamily="2" charset="-122"/>
            </a:endParaRPr>
          </a:p>
        </p:txBody>
      </p:sp>
      <p:sp>
        <p:nvSpPr>
          <p:cNvPr id="5127" name="AutoShape 9"/>
          <p:cNvSpPr>
            <a:spLocks noChangeArrowheads="1"/>
          </p:cNvSpPr>
          <p:nvPr/>
        </p:nvSpPr>
        <p:spPr bwMode="auto">
          <a:xfrm rot="16200000" flipH="1">
            <a:off x="5556" y="3637899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128" name="AutoShape 10"/>
          <p:cNvSpPr>
            <a:spLocks noChangeArrowheads="1"/>
          </p:cNvSpPr>
          <p:nvPr/>
        </p:nvSpPr>
        <p:spPr bwMode="auto">
          <a:xfrm rot="16200000" flipH="1">
            <a:off x="5556" y="759619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129" name="AutoShape 14"/>
          <p:cNvSpPr>
            <a:spLocks noChangeArrowheads="1"/>
          </p:cNvSpPr>
          <p:nvPr/>
        </p:nvSpPr>
        <p:spPr bwMode="auto">
          <a:xfrm>
            <a:off x="479425" y="747713"/>
            <a:ext cx="8486775" cy="5959475"/>
          </a:xfrm>
          <a:prstGeom prst="foldedCorner">
            <a:avLst>
              <a:gd name="adj" fmla="val 4435"/>
            </a:avLst>
          </a:prstGeom>
          <a:solidFill>
            <a:schemeClr val="bg1"/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rgbClr val="000000"/>
              </a:solidFill>
            </a:endParaRPr>
          </a:p>
        </p:txBody>
      </p:sp>
      <p:grpSp>
        <p:nvGrpSpPr>
          <p:cNvPr id="5130" name="Group 15"/>
          <p:cNvGrpSpPr>
            <a:grpSpLocks/>
          </p:cNvGrpSpPr>
          <p:nvPr/>
        </p:nvGrpSpPr>
        <p:grpSpPr bwMode="auto">
          <a:xfrm>
            <a:off x="469900" y="673100"/>
            <a:ext cx="2305050" cy="71438"/>
            <a:chOff x="304" y="424"/>
            <a:chExt cx="1452" cy="45"/>
          </a:xfrm>
        </p:grpSpPr>
        <p:sp>
          <p:nvSpPr>
            <p:cNvPr id="5137" name="Rectangle 16"/>
            <p:cNvSpPr>
              <a:spLocks noChangeArrowheads="1"/>
            </p:cNvSpPr>
            <p:nvPr userDrawn="1"/>
          </p:nvSpPr>
          <p:spPr bwMode="auto">
            <a:xfrm rot="-5400000">
              <a:off x="374" y="355"/>
              <a:ext cx="45" cy="182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38" name="Rectangle 17"/>
            <p:cNvSpPr>
              <a:spLocks noChangeArrowheads="1"/>
            </p:cNvSpPr>
            <p:nvPr userDrawn="1"/>
          </p:nvSpPr>
          <p:spPr bwMode="auto">
            <a:xfrm rot="-5400000">
              <a:off x="556" y="355"/>
              <a:ext cx="45" cy="182"/>
            </a:xfrm>
            <a:prstGeom prst="rect">
              <a:avLst/>
            </a:prstGeom>
            <a:solidFill>
              <a:srgbClr val="99FF66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39" name="Rectangle 18"/>
            <p:cNvSpPr>
              <a:spLocks noChangeArrowheads="1"/>
            </p:cNvSpPr>
            <p:nvPr userDrawn="1"/>
          </p:nvSpPr>
          <p:spPr bwMode="auto">
            <a:xfrm rot="-5400000">
              <a:off x="737" y="355"/>
              <a:ext cx="45" cy="182"/>
            </a:xfrm>
            <a:prstGeom prst="rect">
              <a:avLst/>
            </a:prstGeom>
            <a:solidFill>
              <a:srgbClr val="99FF66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0" name="Rectangle 19"/>
            <p:cNvSpPr>
              <a:spLocks noChangeArrowheads="1"/>
            </p:cNvSpPr>
            <p:nvPr userDrawn="1"/>
          </p:nvSpPr>
          <p:spPr bwMode="auto">
            <a:xfrm rot="-5400000">
              <a:off x="919" y="355"/>
              <a:ext cx="45" cy="182"/>
            </a:xfrm>
            <a:prstGeom prst="rect">
              <a:avLst/>
            </a:prstGeom>
            <a:solidFill>
              <a:srgbClr val="99FF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1" name="Rectangle 20"/>
            <p:cNvSpPr>
              <a:spLocks noChangeArrowheads="1"/>
            </p:cNvSpPr>
            <p:nvPr userDrawn="1"/>
          </p:nvSpPr>
          <p:spPr bwMode="auto">
            <a:xfrm rot="-5400000">
              <a:off x="1100" y="355"/>
              <a:ext cx="45" cy="182"/>
            </a:xfrm>
            <a:prstGeom prst="rect">
              <a:avLst/>
            </a:prstGeom>
            <a:solidFill>
              <a:srgbClr val="99FF66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2" name="Rectangle 21"/>
            <p:cNvSpPr>
              <a:spLocks noChangeArrowheads="1"/>
            </p:cNvSpPr>
            <p:nvPr userDrawn="1"/>
          </p:nvSpPr>
          <p:spPr bwMode="auto">
            <a:xfrm rot="-5400000">
              <a:off x="1282" y="355"/>
              <a:ext cx="45" cy="182"/>
            </a:xfrm>
            <a:prstGeom prst="rect">
              <a:avLst/>
            </a:prstGeom>
            <a:solidFill>
              <a:srgbClr val="99FF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3" name="Rectangle 22"/>
            <p:cNvSpPr>
              <a:spLocks noChangeArrowheads="1"/>
            </p:cNvSpPr>
            <p:nvPr userDrawn="1"/>
          </p:nvSpPr>
          <p:spPr bwMode="auto">
            <a:xfrm rot="-5400000">
              <a:off x="1463" y="355"/>
              <a:ext cx="45" cy="182"/>
            </a:xfrm>
            <a:prstGeom prst="rect">
              <a:avLst/>
            </a:prstGeom>
            <a:solidFill>
              <a:srgbClr val="99FF6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4" name="Rectangle 23"/>
            <p:cNvSpPr>
              <a:spLocks noChangeArrowheads="1"/>
            </p:cNvSpPr>
            <p:nvPr userDrawn="1"/>
          </p:nvSpPr>
          <p:spPr bwMode="auto">
            <a:xfrm rot="-5400000">
              <a:off x="1644" y="355"/>
              <a:ext cx="45" cy="182"/>
            </a:xfrm>
            <a:prstGeom prst="rect">
              <a:avLst/>
            </a:prstGeom>
            <a:solidFill>
              <a:srgbClr val="99FF66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</p:grpSp>
      <p:sp>
        <p:nvSpPr>
          <p:cNvPr id="1440792" name="Text Box 24"/>
          <p:cNvSpPr txBox="1">
            <a:spLocks noChangeArrowheads="1"/>
          </p:cNvSpPr>
          <p:nvPr/>
        </p:nvSpPr>
        <p:spPr bwMode="auto">
          <a:xfrm>
            <a:off x="0" y="965200"/>
            <a:ext cx="46196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altLang="zh-CN" sz="3200" i="1" dirty="0" smtClean="0">
                <a:solidFill>
                  <a:srgbClr val="FFFF00"/>
                </a:solidFill>
                <a:latin typeface="Monotype Corsiva" pitchFamily="66" charset="0"/>
                <a:ea typeface="Gungsuh" pitchFamily="18" charset="-127"/>
              </a:rPr>
              <a:t>2</a:t>
            </a:r>
          </a:p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zh-CN" altLang="en-US" sz="1600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项目总体技术方案</a:t>
            </a:r>
          </a:p>
        </p:txBody>
      </p:sp>
      <p:sp>
        <p:nvSpPr>
          <p:cNvPr id="5132" name="Rectangle 27"/>
          <p:cNvSpPr>
            <a:spLocks noChangeArrowheads="1"/>
          </p:cNvSpPr>
          <p:nvPr/>
        </p:nvSpPr>
        <p:spPr bwMode="auto">
          <a:xfrm>
            <a:off x="8599488" y="6503988"/>
            <a:ext cx="498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67842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66CCFF"/>
                </a:solidFill>
              </a:rPr>
              <a:t>.</a:t>
            </a:r>
            <a:fld id="{16A85109-9C2F-4C3E-899D-8C187DF74784}" type="slidenum">
              <a:rPr lang="en-US" altLang="zh-CN" sz="1400">
                <a:solidFill>
                  <a:srgbClr val="66CCF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r>
              <a:rPr lang="en-US" altLang="zh-CN" sz="1400">
                <a:solidFill>
                  <a:srgbClr val="66CCFF"/>
                </a:solidFill>
              </a:rPr>
              <a:t>.</a:t>
            </a:r>
            <a:endParaRPr lang="zh-CN" altLang="en-US" sz="1400">
              <a:solidFill>
                <a:srgbClr val="66CCFF"/>
              </a:solidFill>
            </a:endParaRPr>
          </a:p>
        </p:txBody>
      </p:sp>
      <p:sp>
        <p:nvSpPr>
          <p:cNvPr id="5133" name="AutoShape 11"/>
          <p:cNvSpPr>
            <a:spLocks noChangeArrowheads="1"/>
          </p:cNvSpPr>
          <p:nvPr/>
        </p:nvSpPr>
        <p:spPr bwMode="auto">
          <a:xfrm rot="16200000" flipH="1">
            <a:off x="5556" y="3925236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5135" name="AutoShape 50"/>
          <p:cNvSpPr>
            <a:spLocks noChangeArrowheads="1"/>
          </p:cNvSpPr>
          <p:nvPr/>
        </p:nvSpPr>
        <p:spPr bwMode="auto">
          <a:xfrm rot="16200000" flipH="1">
            <a:off x="10319" y="4214161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FF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26918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+mj-lt"/>
          <a:ea typeface="+mj-ea"/>
          <a:cs typeface="+mj-cs"/>
        </a:defRPr>
      </a:lvl1pPr>
      <a:lvl2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2pPr>
      <a:lvl3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3pPr>
      <a:lvl4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4pPr>
      <a:lvl5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5pPr>
      <a:lvl6pPr marL="12700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6pPr>
      <a:lvl7pPr marL="17272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7pPr>
      <a:lvl8pPr marL="21844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8pPr>
      <a:lvl9pPr marL="26416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  <a:cs typeface="+mn-cs"/>
        </a:defRPr>
      </a:lvl1pPr>
      <a:lvl2pPr marL="533400" indent="-762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2pPr>
      <a:lvl3pPr marL="896938" indent="17463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3pPr>
      <a:lvl4pPr marL="1257300" indent="1143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4pPr>
      <a:lvl5pPr marL="14398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5pPr>
      <a:lvl6pPr marL="18970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6pPr>
      <a:lvl7pPr marL="23542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7pPr>
      <a:lvl8pPr marL="28114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8pPr>
      <a:lvl9pPr marL="32686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ltDnDiag">
            <a:fgClr>
              <a:srgbClr val="2391DB"/>
            </a:fgClr>
            <a:bgClr>
              <a:srgbClr val="1D77B5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rgbClr val="FFFFFF"/>
              </a:solidFill>
              <a:ea typeface="黑体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rgbClr val="FFFFFF"/>
              </a:solidFill>
              <a:ea typeface="黑体" pitchFamily="49" charset="-122"/>
            </a:endParaRP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white">
          <a:xfrm>
            <a:off x="127000" y="190500"/>
            <a:ext cx="8924925" cy="6477000"/>
          </a:xfrm>
          <a:prstGeom prst="roundRect">
            <a:avLst>
              <a:gd name="adj" fmla="val 5222"/>
            </a:avLst>
          </a:prstGeom>
          <a:solidFill>
            <a:srgbClr val="3399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rgbClr val="000000"/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04813" y="673100"/>
            <a:ext cx="8637587" cy="6081713"/>
          </a:xfrm>
          <a:prstGeom prst="rect">
            <a:avLst/>
          </a:prstGeom>
          <a:solidFill>
            <a:schemeClr val="bg1"/>
          </a:solidFill>
          <a:ln w="317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rgbClr val="000000"/>
              </a:solidFill>
            </a:endParaRPr>
          </a:p>
        </p:txBody>
      </p:sp>
      <p:sp>
        <p:nvSpPr>
          <p:cNvPr id="8197" name="Freeform 5"/>
          <p:cNvSpPr>
            <a:spLocks/>
          </p:cNvSpPr>
          <p:nvPr/>
        </p:nvSpPr>
        <p:spPr bwMode="auto">
          <a:xfrm rot="-5400000">
            <a:off x="-363387" y="5321448"/>
            <a:ext cx="1207790" cy="303213"/>
          </a:xfrm>
          <a:custGeom>
            <a:avLst/>
            <a:gdLst>
              <a:gd name="T0" fmla="*/ 16 w 344"/>
              <a:gd name="T1" fmla="*/ 0 h 71"/>
              <a:gd name="T2" fmla="*/ 289 w 344"/>
              <a:gd name="T3" fmla="*/ 0 h 71"/>
              <a:gd name="T4" fmla="*/ 305 w 344"/>
              <a:gd name="T5" fmla="*/ 16 h 71"/>
              <a:gd name="T6" fmla="*/ 344 w 344"/>
              <a:gd name="T7" fmla="*/ 71 h 71"/>
              <a:gd name="T8" fmla="*/ 0 w 344"/>
              <a:gd name="T9" fmla="*/ 71 h 71"/>
              <a:gd name="T10" fmla="*/ 0 w 344"/>
              <a:gd name="T11" fmla="*/ 16 h 71"/>
              <a:gd name="T12" fmla="*/ 16 w 344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4" h="71">
                <a:moveTo>
                  <a:pt x="16" y="0"/>
                </a:moveTo>
                <a:lnTo>
                  <a:pt x="289" y="0"/>
                </a:lnTo>
                <a:cubicBezTo>
                  <a:pt x="298" y="0"/>
                  <a:pt x="300" y="8"/>
                  <a:pt x="305" y="16"/>
                </a:cubicBezTo>
                <a:lnTo>
                  <a:pt x="344" y="71"/>
                </a:lnTo>
                <a:lnTo>
                  <a:pt x="0" y="71"/>
                </a:lnTo>
                <a:lnTo>
                  <a:pt x="0" y="16"/>
                </a:ln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cap="flat" cmpd="sng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36000" rIns="36000" anchor="ctr"/>
          <a:lstStyle/>
          <a:p>
            <a:endParaRPr lang="zh-CN" altLang="en-US"/>
          </a:p>
        </p:txBody>
      </p:sp>
      <p:sp>
        <p:nvSpPr>
          <p:cNvPr id="8198" name="AutoShape 6">
            <a:hlinkClick r:id="rId14" action="ppaction://hlinksldjump"/>
          </p:cNvPr>
          <p:cNvSpPr>
            <a:spLocks noChangeArrowheads="1"/>
          </p:cNvSpPr>
          <p:nvPr/>
        </p:nvSpPr>
        <p:spPr bwMode="auto">
          <a:xfrm rot="16200000" flipH="1">
            <a:off x="-1398258" y="3260396"/>
            <a:ext cx="3275942" cy="301625"/>
          </a:xfrm>
          <a:prstGeom prst="parallelogram">
            <a:avLst>
              <a:gd name="adj" fmla="val 55243"/>
            </a:avLst>
          </a:prstGeom>
          <a:gradFill rotWithShape="1">
            <a:gsLst>
              <a:gs pos="0">
                <a:srgbClr val="0066FF"/>
              </a:gs>
              <a:gs pos="100000">
                <a:srgbClr val="0044AA"/>
              </a:gs>
            </a:gsLst>
            <a:lin ang="0" scaled="1"/>
          </a:gra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300">
              <a:solidFill>
                <a:srgbClr val="808080"/>
              </a:solidFill>
              <a:latin typeface="宋体" pitchFamily="2" charset="-122"/>
            </a:endParaRPr>
          </a:p>
        </p:txBody>
      </p:sp>
      <p:sp>
        <p:nvSpPr>
          <p:cNvPr id="8199" name="AutoShape 8"/>
          <p:cNvSpPr>
            <a:spLocks noChangeArrowheads="1"/>
          </p:cNvSpPr>
          <p:nvPr/>
        </p:nvSpPr>
        <p:spPr bwMode="auto">
          <a:xfrm rot="16200000" flipH="1">
            <a:off x="5556" y="1327944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8200" name="AutoShape 9"/>
          <p:cNvSpPr>
            <a:spLocks noChangeArrowheads="1"/>
          </p:cNvSpPr>
          <p:nvPr/>
        </p:nvSpPr>
        <p:spPr bwMode="auto">
          <a:xfrm rot="16200000" flipH="1">
            <a:off x="5556" y="1043782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8201" name="AutoShape 10"/>
          <p:cNvSpPr>
            <a:spLocks noChangeArrowheads="1"/>
          </p:cNvSpPr>
          <p:nvPr/>
        </p:nvSpPr>
        <p:spPr bwMode="auto">
          <a:xfrm rot="16200000" flipH="1">
            <a:off x="5556" y="759619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8202" name="AutoShape 11"/>
          <p:cNvSpPr>
            <a:spLocks noChangeArrowheads="1"/>
          </p:cNvSpPr>
          <p:nvPr/>
        </p:nvSpPr>
        <p:spPr bwMode="auto">
          <a:xfrm rot="16200000" flipH="1">
            <a:off x="5556" y="1620044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204" name="AutoShape 14"/>
          <p:cNvSpPr>
            <a:spLocks noChangeArrowheads="1"/>
          </p:cNvSpPr>
          <p:nvPr/>
        </p:nvSpPr>
        <p:spPr bwMode="auto">
          <a:xfrm>
            <a:off x="479425" y="747713"/>
            <a:ext cx="8486775" cy="5959475"/>
          </a:xfrm>
          <a:prstGeom prst="foldedCorner">
            <a:avLst>
              <a:gd name="adj" fmla="val 4435"/>
            </a:avLst>
          </a:prstGeom>
          <a:solidFill>
            <a:schemeClr val="bg1"/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rgbClr val="000000"/>
              </a:solidFill>
            </a:endParaRPr>
          </a:p>
        </p:txBody>
      </p:sp>
      <p:grpSp>
        <p:nvGrpSpPr>
          <p:cNvPr id="8205" name="Group 15"/>
          <p:cNvGrpSpPr>
            <a:grpSpLocks/>
          </p:cNvGrpSpPr>
          <p:nvPr/>
        </p:nvGrpSpPr>
        <p:grpSpPr bwMode="auto">
          <a:xfrm>
            <a:off x="469900" y="673100"/>
            <a:ext cx="2305050" cy="71438"/>
            <a:chOff x="304" y="424"/>
            <a:chExt cx="1452" cy="45"/>
          </a:xfrm>
        </p:grpSpPr>
        <p:sp>
          <p:nvSpPr>
            <p:cNvPr id="8209" name="Rectangle 16"/>
            <p:cNvSpPr>
              <a:spLocks noChangeArrowheads="1"/>
            </p:cNvSpPr>
            <p:nvPr userDrawn="1"/>
          </p:nvSpPr>
          <p:spPr bwMode="auto">
            <a:xfrm rot="-5400000">
              <a:off x="374" y="355"/>
              <a:ext cx="45" cy="182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8210" name="Rectangle 17"/>
            <p:cNvSpPr>
              <a:spLocks noChangeArrowheads="1"/>
            </p:cNvSpPr>
            <p:nvPr userDrawn="1"/>
          </p:nvSpPr>
          <p:spPr bwMode="auto">
            <a:xfrm rot="-5400000">
              <a:off x="556" y="355"/>
              <a:ext cx="45" cy="182"/>
            </a:xfrm>
            <a:prstGeom prst="rect">
              <a:avLst/>
            </a:prstGeom>
            <a:solidFill>
              <a:srgbClr val="99FF66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8211" name="Rectangle 18"/>
            <p:cNvSpPr>
              <a:spLocks noChangeArrowheads="1"/>
            </p:cNvSpPr>
            <p:nvPr userDrawn="1"/>
          </p:nvSpPr>
          <p:spPr bwMode="auto">
            <a:xfrm rot="-5400000">
              <a:off x="737" y="355"/>
              <a:ext cx="45" cy="182"/>
            </a:xfrm>
            <a:prstGeom prst="rect">
              <a:avLst/>
            </a:prstGeom>
            <a:solidFill>
              <a:srgbClr val="99FF66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8212" name="Rectangle 19"/>
            <p:cNvSpPr>
              <a:spLocks noChangeArrowheads="1"/>
            </p:cNvSpPr>
            <p:nvPr userDrawn="1"/>
          </p:nvSpPr>
          <p:spPr bwMode="auto">
            <a:xfrm rot="-5400000">
              <a:off x="919" y="355"/>
              <a:ext cx="45" cy="182"/>
            </a:xfrm>
            <a:prstGeom prst="rect">
              <a:avLst/>
            </a:prstGeom>
            <a:solidFill>
              <a:srgbClr val="99FF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8213" name="Rectangle 20"/>
            <p:cNvSpPr>
              <a:spLocks noChangeArrowheads="1"/>
            </p:cNvSpPr>
            <p:nvPr userDrawn="1"/>
          </p:nvSpPr>
          <p:spPr bwMode="auto">
            <a:xfrm rot="-5400000">
              <a:off x="1100" y="355"/>
              <a:ext cx="45" cy="182"/>
            </a:xfrm>
            <a:prstGeom prst="rect">
              <a:avLst/>
            </a:prstGeom>
            <a:solidFill>
              <a:srgbClr val="99FF66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8214" name="Rectangle 21"/>
            <p:cNvSpPr>
              <a:spLocks noChangeArrowheads="1"/>
            </p:cNvSpPr>
            <p:nvPr userDrawn="1"/>
          </p:nvSpPr>
          <p:spPr bwMode="auto">
            <a:xfrm rot="-5400000">
              <a:off x="1282" y="355"/>
              <a:ext cx="45" cy="182"/>
            </a:xfrm>
            <a:prstGeom prst="rect">
              <a:avLst/>
            </a:prstGeom>
            <a:solidFill>
              <a:srgbClr val="99FF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8215" name="Rectangle 22"/>
            <p:cNvSpPr>
              <a:spLocks noChangeArrowheads="1"/>
            </p:cNvSpPr>
            <p:nvPr userDrawn="1"/>
          </p:nvSpPr>
          <p:spPr bwMode="auto">
            <a:xfrm rot="-5400000">
              <a:off x="1463" y="355"/>
              <a:ext cx="45" cy="182"/>
            </a:xfrm>
            <a:prstGeom prst="rect">
              <a:avLst/>
            </a:prstGeom>
            <a:solidFill>
              <a:srgbClr val="99FF6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8216" name="Rectangle 23"/>
            <p:cNvSpPr>
              <a:spLocks noChangeArrowheads="1"/>
            </p:cNvSpPr>
            <p:nvPr userDrawn="1"/>
          </p:nvSpPr>
          <p:spPr bwMode="auto">
            <a:xfrm rot="-5400000">
              <a:off x="1644" y="355"/>
              <a:ext cx="45" cy="182"/>
            </a:xfrm>
            <a:prstGeom prst="rect">
              <a:avLst/>
            </a:prstGeom>
            <a:solidFill>
              <a:srgbClr val="99FF66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</p:grpSp>
      <p:sp>
        <p:nvSpPr>
          <p:cNvPr id="8206" name="Rectangle 25"/>
          <p:cNvSpPr>
            <a:spLocks noChangeArrowheads="1"/>
          </p:cNvSpPr>
          <p:nvPr/>
        </p:nvSpPr>
        <p:spPr bwMode="auto">
          <a:xfrm>
            <a:off x="8599488" y="6503988"/>
            <a:ext cx="498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67842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66CCFF"/>
                </a:solidFill>
              </a:rPr>
              <a:t>.</a:t>
            </a:r>
            <a:fld id="{EA979DCD-F045-4A13-B05F-56E6070C8880}" type="slidenum">
              <a:rPr lang="en-US" altLang="zh-CN" sz="1400">
                <a:solidFill>
                  <a:srgbClr val="66CCF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r>
              <a:rPr lang="en-US" altLang="zh-CN" sz="1400">
                <a:solidFill>
                  <a:srgbClr val="66CCFF"/>
                </a:solidFill>
              </a:rPr>
              <a:t>.</a:t>
            </a:r>
            <a:endParaRPr lang="zh-CN" altLang="en-US" sz="1400">
              <a:solidFill>
                <a:srgbClr val="66CCFF"/>
              </a:solidFill>
            </a:endParaRPr>
          </a:p>
        </p:txBody>
      </p:sp>
      <p:sp>
        <p:nvSpPr>
          <p:cNvPr id="1442840" name="Text Box 24"/>
          <p:cNvSpPr txBox="1">
            <a:spLocks noChangeArrowheads="1"/>
          </p:cNvSpPr>
          <p:nvPr/>
        </p:nvSpPr>
        <p:spPr bwMode="auto">
          <a:xfrm>
            <a:off x="0" y="1881188"/>
            <a:ext cx="461963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altLang="zh-CN" sz="3200" i="1" dirty="0" smtClean="0">
                <a:solidFill>
                  <a:srgbClr val="FFFF00"/>
                </a:solidFill>
                <a:latin typeface="Monotype Corsiva" pitchFamily="66" charset="0"/>
                <a:ea typeface="Gungsuh" pitchFamily="18" charset="-127"/>
              </a:rPr>
              <a:t>5</a:t>
            </a:r>
          </a:p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zh-CN" altLang="en-US" sz="1800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技术成果与技术创新</a:t>
            </a:r>
            <a:endParaRPr lang="en-US" altLang="zh-CN" sz="1800" dirty="0" smtClean="0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925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+mj-lt"/>
          <a:ea typeface="+mj-ea"/>
          <a:cs typeface="+mj-cs"/>
        </a:defRPr>
      </a:lvl1pPr>
      <a:lvl2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2pPr>
      <a:lvl3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3pPr>
      <a:lvl4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4pPr>
      <a:lvl5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5pPr>
      <a:lvl6pPr marL="12700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6pPr>
      <a:lvl7pPr marL="17272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7pPr>
      <a:lvl8pPr marL="21844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8pPr>
      <a:lvl9pPr marL="26416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  <a:cs typeface="+mn-cs"/>
        </a:defRPr>
      </a:lvl1pPr>
      <a:lvl2pPr marL="533400" indent="-762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2pPr>
      <a:lvl3pPr marL="896938" indent="17463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3pPr>
      <a:lvl4pPr marL="1257300" indent="1143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4pPr>
      <a:lvl5pPr marL="14398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5pPr>
      <a:lvl6pPr marL="18970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6pPr>
      <a:lvl7pPr marL="23542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7pPr>
      <a:lvl8pPr marL="28114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8pPr>
      <a:lvl9pPr marL="32686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ltDnDiag">
            <a:fgClr>
              <a:srgbClr val="2391DB"/>
            </a:fgClr>
            <a:bgClr>
              <a:srgbClr val="1D77B5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chemeClr val="bg1"/>
              </a:solidFill>
              <a:ea typeface="黑体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white">
          <a:xfrm>
            <a:off x="109538" y="1609725"/>
            <a:ext cx="8924925" cy="5099050"/>
          </a:xfrm>
          <a:prstGeom prst="roundRect">
            <a:avLst>
              <a:gd name="adj" fmla="val 5222"/>
            </a:avLst>
          </a:prstGeom>
          <a:solidFill>
            <a:srgbClr val="3399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chemeClr val="tx1"/>
              </a:solidFill>
            </a:endParaRPr>
          </a:p>
        </p:txBody>
      </p:sp>
      <p:grpSp>
        <p:nvGrpSpPr>
          <p:cNvPr id="2054" name="Group 10"/>
          <p:cNvGrpSpPr>
            <a:grpSpLocks/>
          </p:cNvGrpSpPr>
          <p:nvPr/>
        </p:nvGrpSpPr>
        <p:grpSpPr bwMode="auto">
          <a:xfrm>
            <a:off x="2143603" y="2600151"/>
            <a:ext cx="468312" cy="412750"/>
            <a:chOff x="1036" y="1358"/>
            <a:chExt cx="303" cy="260"/>
          </a:xfrm>
        </p:grpSpPr>
        <p:pic>
          <p:nvPicPr>
            <p:cNvPr id="2074" name="Picture 11" descr="n-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" y="1542"/>
              <a:ext cx="303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75" name="Group 12"/>
            <p:cNvGrpSpPr>
              <a:grpSpLocks/>
            </p:cNvGrpSpPr>
            <p:nvPr/>
          </p:nvGrpSpPr>
          <p:grpSpPr bwMode="auto">
            <a:xfrm>
              <a:off x="1076" y="1358"/>
              <a:ext cx="217" cy="212"/>
              <a:chOff x="3284" y="1563"/>
              <a:chExt cx="217" cy="212"/>
            </a:xfrm>
          </p:grpSpPr>
          <p:sp>
            <p:nvSpPr>
              <p:cNvPr id="2076" name="Oval 13"/>
              <p:cNvSpPr>
                <a:spLocks noChangeArrowheads="1"/>
              </p:cNvSpPr>
              <p:nvPr/>
            </p:nvSpPr>
            <p:spPr bwMode="auto">
              <a:xfrm>
                <a:off x="3284" y="1563"/>
                <a:ext cx="217" cy="212"/>
              </a:xfrm>
              <a:prstGeom prst="ellipse">
                <a:avLst/>
              </a:prstGeom>
              <a:gradFill rotWithShape="1">
                <a:gsLst>
                  <a:gs pos="0">
                    <a:srgbClr val="85C2FF"/>
                  </a:gs>
                  <a:gs pos="100000">
                    <a:srgbClr val="1D8E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77EE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21001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2</a:t>
                </a:r>
              </a:p>
            </p:txBody>
          </p:sp>
          <p:sp>
            <p:nvSpPr>
              <p:cNvPr id="2077" name="Oval 14"/>
              <p:cNvSpPr>
                <a:spLocks noChangeArrowheads="1"/>
              </p:cNvSpPr>
              <p:nvPr/>
            </p:nvSpPr>
            <p:spPr bwMode="auto">
              <a:xfrm>
                <a:off x="3310" y="1570"/>
                <a:ext cx="168" cy="103"/>
              </a:xfrm>
              <a:prstGeom prst="ellipse">
                <a:avLst/>
              </a:prstGeom>
              <a:gradFill rotWithShape="1">
                <a:gsLst>
                  <a:gs pos="0">
                    <a:srgbClr val="E7F3FF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2056" name="Group 29"/>
          <p:cNvGrpSpPr>
            <a:grpSpLocks/>
          </p:cNvGrpSpPr>
          <p:nvPr/>
        </p:nvGrpSpPr>
        <p:grpSpPr bwMode="auto">
          <a:xfrm>
            <a:off x="2123468" y="3903185"/>
            <a:ext cx="468312" cy="412750"/>
            <a:chOff x="1036" y="1358"/>
            <a:chExt cx="303" cy="260"/>
          </a:xfrm>
        </p:grpSpPr>
        <p:pic>
          <p:nvPicPr>
            <p:cNvPr id="2070" name="Picture 30" descr="n-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" y="1542"/>
              <a:ext cx="303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71" name="Group 31"/>
            <p:cNvGrpSpPr>
              <a:grpSpLocks/>
            </p:cNvGrpSpPr>
            <p:nvPr/>
          </p:nvGrpSpPr>
          <p:grpSpPr bwMode="auto">
            <a:xfrm>
              <a:off x="1076" y="1358"/>
              <a:ext cx="217" cy="212"/>
              <a:chOff x="3284" y="1563"/>
              <a:chExt cx="217" cy="212"/>
            </a:xfrm>
          </p:grpSpPr>
          <p:sp>
            <p:nvSpPr>
              <p:cNvPr id="2072" name="Oval 32"/>
              <p:cNvSpPr>
                <a:spLocks noChangeArrowheads="1"/>
              </p:cNvSpPr>
              <p:nvPr/>
            </p:nvSpPr>
            <p:spPr bwMode="auto">
              <a:xfrm>
                <a:off x="3284" y="1563"/>
                <a:ext cx="217" cy="212"/>
              </a:xfrm>
              <a:prstGeom prst="ellipse">
                <a:avLst/>
              </a:prstGeom>
              <a:gradFill rotWithShape="1">
                <a:gsLst>
                  <a:gs pos="0">
                    <a:srgbClr val="85C2FF"/>
                  </a:gs>
                  <a:gs pos="100000">
                    <a:srgbClr val="1D8E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77EE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21001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4</a:t>
                </a:r>
              </a:p>
            </p:txBody>
          </p:sp>
          <p:sp>
            <p:nvSpPr>
              <p:cNvPr id="2073" name="Oval 33"/>
              <p:cNvSpPr>
                <a:spLocks noChangeArrowheads="1"/>
              </p:cNvSpPr>
              <p:nvPr/>
            </p:nvSpPr>
            <p:spPr bwMode="auto">
              <a:xfrm>
                <a:off x="3310" y="1570"/>
                <a:ext cx="168" cy="103"/>
              </a:xfrm>
              <a:prstGeom prst="ellipse">
                <a:avLst/>
              </a:prstGeom>
              <a:gradFill rotWithShape="1">
                <a:gsLst>
                  <a:gs pos="0">
                    <a:srgbClr val="E7F3FF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2058" name="Group 29"/>
          <p:cNvGrpSpPr>
            <a:grpSpLocks/>
          </p:cNvGrpSpPr>
          <p:nvPr/>
        </p:nvGrpSpPr>
        <p:grpSpPr bwMode="auto">
          <a:xfrm>
            <a:off x="2143603" y="5840511"/>
            <a:ext cx="468312" cy="401638"/>
            <a:chOff x="1036" y="1365"/>
            <a:chExt cx="303" cy="253"/>
          </a:xfrm>
        </p:grpSpPr>
        <p:pic>
          <p:nvPicPr>
            <p:cNvPr id="2066" name="Picture 30" descr="n-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" y="1542"/>
              <a:ext cx="303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7" name="Group 31"/>
            <p:cNvGrpSpPr>
              <a:grpSpLocks/>
            </p:cNvGrpSpPr>
            <p:nvPr/>
          </p:nvGrpSpPr>
          <p:grpSpPr bwMode="auto">
            <a:xfrm>
              <a:off x="1076" y="1365"/>
              <a:ext cx="217" cy="225"/>
              <a:chOff x="3284" y="1570"/>
              <a:chExt cx="217" cy="225"/>
            </a:xfrm>
          </p:grpSpPr>
          <p:sp>
            <p:nvSpPr>
              <p:cNvPr id="2068" name="Oval 32"/>
              <p:cNvSpPr>
                <a:spLocks noChangeArrowheads="1"/>
              </p:cNvSpPr>
              <p:nvPr/>
            </p:nvSpPr>
            <p:spPr bwMode="auto">
              <a:xfrm>
                <a:off x="3284" y="1583"/>
                <a:ext cx="217" cy="212"/>
              </a:xfrm>
              <a:prstGeom prst="ellipse">
                <a:avLst/>
              </a:prstGeom>
              <a:gradFill rotWithShape="1">
                <a:gsLst>
                  <a:gs pos="0">
                    <a:srgbClr val="85C2FF"/>
                  </a:gs>
                  <a:gs pos="100000">
                    <a:srgbClr val="1D8E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77EE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21001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7</a:t>
                </a:r>
                <a:endParaRPr lang="en-US" altLang="zh-CN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069" name="Oval 33"/>
              <p:cNvSpPr>
                <a:spLocks noChangeArrowheads="1"/>
              </p:cNvSpPr>
              <p:nvPr/>
            </p:nvSpPr>
            <p:spPr bwMode="auto">
              <a:xfrm>
                <a:off x="3310" y="1570"/>
                <a:ext cx="168" cy="103"/>
              </a:xfrm>
              <a:prstGeom prst="ellipse">
                <a:avLst/>
              </a:prstGeom>
              <a:gradFill rotWithShape="1">
                <a:gsLst>
                  <a:gs pos="0">
                    <a:srgbClr val="E7F3FF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2061" name="Group 5"/>
          <p:cNvGrpSpPr>
            <a:grpSpLocks/>
          </p:cNvGrpSpPr>
          <p:nvPr/>
        </p:nvGrpSpPr>
        <p:grpSpPr bwMode="auto">
          <a:xfrm>
            <a:off x="2143603" y="1946995"/>
            <a:ext cx="468312" cy="412750"/>
            <a:chOff x="1036" y="1358"/>
            <a:chExt cx="303" cy="260"/>
          </a:xfrm>
        </p:grpSpPr>
        <p:pic>
          <p:nvPicPr>
            <p:cNvPr id="2062" name="Picture 6" descr="n-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" y="1542"/>
              <a:ext cx="303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3" name="Group 7"/>
            <p:cNvGrpSpPr>
              <a:grpSpLocks/>
            </p:cNvGrpSpPr>
            <p:nvPr/>
          </p:nvGrpSpPr>
          <p:grpSpPr bwMode="auto">
            <a:xfrm>
              <a:off x="1076" y="1358"/>
              <a:ext cx="217" cy="212"/>
              <a:chOff x="3284" y="1563"/>
              <a:chExt cx="217" cy="212"/>
            </a:xfrm>
          </p:grpSpPr>
          <p:sp>
            <p:nvSpPr>
              <p:cNvPr id="2064" name="Oval 8"/>
              <p:cNvSpPr>
                <a:spLocks noChangeArrowheads="1"/>
              </p:cNvSpPr>
              <p:nvPr/>
            </p:nvSpPr>
            <p:spPr bwMode="auto">
              <a:xfrm>
                <a:off x="3284" y="1563"/>
                <a:ext cx="217" cy="212"/>
              </a:xfrm>
              <a:prstGeom prst="ellipse">
                <a:avLst/>
              </a:prstGeom>
              <a:gradFill rotWithShape="1">
                <a:gsLst>
                  <a:gs pos="0">
                    <a:srgbClr val="85C2FF"/>
                  </a:gs>
                  <a:gs pos="100000">
                    <a:srgbClr val="1D8E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77EE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21001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>
                    <a:solidFill>
                      <a:schemeClr val="bg1"/>
                    </a:solidFill>
                    <a:ea typeface="黑体" pitchFamily="49" charset="-122"/>
                  </a:rPr>
                  <a:t>1</a:t>
                </a:r>
              </a:p>
            </p:txBody>
          </p:sp>
          <p:sp>
            <p:nvSpPr>
              <p:cNvPr id="2065" name="Oval 9"/>
              <p:cNvSpPr>
                <a:spLocks noChangeArrowheads="1"/>
              </p:cNvSpPr>
              <p:nvPr/>
            </p:nvSpPr>
            <p:spPr bwMode="auto">
              <a:xfrm>
                <a:off x="3310" y="1570"/>
                <a:ext cx="168" cy="103"/>
              </a:xfrm>
              <a:prstGeom prst="ellipse">
                <a:avLst/>
              </a:prstGeom>
              <a:gradFill rotWithShape="1">
                <a:gsLst>
                  <a:gs pos="0">
                    <a:srgbClr val="E7F3FF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200" b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0" name="Group 29"/>
          <p:cNvGrpSpPr>
            <a:grpSpLocks/>
          </p:cNvGrpSpPr>
          <p:nvPr/>
        </p:nvGrpSpPr>
        <p:grpSpPr bwMode="auto">
          <a:xfrm>
            <a:off x="2141730" y="3255113"/>
            <a:ext cx="468312" cy="412750"/>
            <a:chOff x="1036" y="1358"/>
            <a:chExt cx="303" cy="260"/>
          </a:xfrm>
        </p:grpSpPr>
        <p:pic>
          <p:nvPicPr>
            <p:cNvPr id="41" name="Picture 30" descr="n-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" y="1542"/>
              <a:ext cx="303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" name="Group 31"/>
            <p:cNvGrpSpPr>
              <a:grpSpLocks/>
            </p:cNvGrpSpPr>
            <p:nvPr/>
          </p:nvGrpSpPr>
          <p:grpSpPr bwMode="auto">
            <a:xfrm>
              <a:off x="1076" y="1358"/>
              <a:ext cx="217" cy="212"/>
              <a:chOff x="3284" y="1563"/>
              <a:chExt cx="217" cy="212"/>
            </a:xfrm>
          </p:grpSpPr>
          <p:sp>
            <p:nvSpPr>
              <p:cNvPr id="43" name="Oval 32"/>
              <p:cNvSpPr>
                <a:spLocks noChangeArrowheads="1"/>
              </p:cNvSpPr>
              <p:nvPr/>
            </p:nvSpPr>
            <p:spPr bwMode="auto">
              <a:xfrm>
                <a:off x="3284" y="1563"/>
                <a:ext cx="217" cy="212"/>
              </a:xfrm>
              <a:prstGeom prst="ellipse">
                <a:avLst/>
              </a:prstGeom>
              <a:gradFill rotWithShape="1">
                <a:gsLst>
                  <a:gs pos="0">
                    <a:srgbClr val="85C2FF"/>
                  </a:gs>
                  <a:gs pos="100000">
                    <a:srgbClr val="1D8E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77EE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21001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3</a:t>
                </a:r>
              </a:p>
            </p:txBody>
          </p:sp>
          <p:sp>
            <p:nvSpPr>
              <p:cNvPr id="44" name="Oval 33"/>
              <p:cNvSpPr>
                <a:spLocks noChangeArrowheads="1"/>
              </p:cNvSpPr>
              <p:nvPr/>
            </p:nvSpPr>
            <p:spPr bwMode="auto">
              <a:xfrm>
                <a:off x="3310" y="1570"/>
                <a:ext cx="168" cy="103"/>
              </a:xfrm>
              <a:prstGeom prst="ellipse">
                <a:avLst/>
              </a:prstGeom>
              <a:gradFill rotWithShape="1">
                <a:gsLst>
                  <a:gs pos="0">
                    <a:srgbClr val="E7F3FF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46" name="Group 29"/>
          <p:cNvGrpSpPr>
            <a:grpSpLocks/>
          </p:cNvGrpSpPr>
          <p:nvPr/>
        </p:nvGrpSpPr>
        <p:grpSpPr bwMode="auto">
          <a:xfrm>
            <a:off x="2141730" y="4551257"/>
            <a:ext cx="468312" cy="412750"/>
            <a:chOff x="1036" y="1358"/>
            <a:chExt cx="303" cy="260"/>
          </a:xfrm>
        </p:grpSpPr>
        <p:pic>
          <p:nvPicPr>
            <p:cNvPr id="47" name="Picture 30" descr="n-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" y="1542"/>
              <a:ext cx="303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" name="Group 31"/>
            <p:cNvGrpSpPr>
              <a:grpSpLocks/>
            </p:cNvGrpSpPr>
            <p:nvPr/>
          </p:nvGrpSpPr>
          <p:grpSpPr bwMode="auto">
            <a:xfrm>
              <a:off x="1076" y="1358"/>
              <a:ext cx="217" cy="212"/>
              <a:chOff x="3284" y="1563"/>
              <a:chExt cx="217" cy="212"/>
            </a:xfrm>
          </p:grpSpPr>
          <p:sp>
            <p:nvSpPr>
              <p:cNvPr id="49" name="Oval 32"/>
              <p:cNvSpPr>
                <a:spLocks noChangeArrowheads="1"/>
              </p:cNvSpPr>
              <p:nvPr/>
            </p:nvSpPr>
            <p:spPr bwMode="auto">
              <a:xfrm>
                <a:off x="3284" y="1563"/>
                <a:ext cx="217" cy="212"/>
              </a:xfrm>
              <a:prstGeom prst="ellipse">
                <a:avLst/>
              </a:prstGeom>
              <a:gradFill rotWithShape="1">
                <a:gsLst>
                  <a:gs pos="0">
                    <a:srgbClr val="85C2FF"/>
                  </a:gs>
                  <a:gs pos="100000">
                    <a:srgbClr val="1D8E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77EE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21001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5</a:t>
                </a:r>
              </a:p>
            </p:txBody>
          </p:sp>
          <p:sp>
            <p:nvSpPr>
              <p:cNvPr id="50" name="Oval 33"/>
              <p:cNvSpPr>
                <a:spLocks noChangeArrowheads="1"/>
              </p:cNvSpPr>
              <p:nvPr/>
            </p:nvSpPr>
            <p:spPr bwMode="auto">
              <a:xfrm>
                <a:off x="3310" y="1570"/>
                <a:ext cx="168" cy="103"/>
              </a:xfrm>
              <a:prstGeom prst="ellipse">
                <a:avLst/>
              </a:prstGeom>
              <a:gradFill rotWithShape="1">
                <a:gsLst>
                  <a:gs pos="0">
                    <a:srgbClr val="E7F3FF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58" name="Group 29"/>
          <p:cNvGrpSpPr>
            <a:grpSpLocks/>
          </p:cNvGrpSpPr>
          <p:nvPr/>
        </p:nvGrpSpPr>
        <p:grpSpPr bwMode="auto">
          <a:xfrm>
            <a:off x="2141730" y="5210441"/>
            <a:ext cx="468312" cy="401638"/>
            <a:chOff x="1036" y="1365"/>
            <a:chExt cx="303" cy="253"/>
          </a:xfrm>
        </p:grpSpPr>
        <p:pic>
          <p:nvPicPr>
            <p:cNvPr id="59" name="Picture 30" descr="n-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" y="1542"/>
              <a:ext cx="303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31"/>
            <p:cNvGrpSpPr>
              <a:grpSpLocks/>
            </p:cNvGrpSpPr>
            <p:nvPr/>
          </p:nvGrpSpPr>
          <p:grpSpPr bwMode="auto">
            <a:xfrm>
              <a:off x="1076" y="1365"/>
              <a:ext cx="217" cy="225"/>
              <a:chOff x="3284" y="1570"/>
              <a:chExt cx="217" cy="225"/>
            </a:xfrm>
          </p:grpSpPr>
          <p:sp>
            <p:nvSpPr>
              <p:cNvPr id="61" name="Oval 32"/>
              <p:cNvSpPr>
                <a:spLocks noChangeArrowheads="1"/>
              </p:cNvSpPr>
              <p:nvPr/>
            </p:nvSpPr>
            <p:spPr bwMode="auto">
              <a:xfrm>
                <a:off x="3284" y="1583"/>
                <a:ext cx="217" cy="212"/>
              </a:xfrm>
              <a:prstGeom prst="ellipse">
                <a:avLst/>
              </a:prstGeom>
              <a:gradFill rotWithShape="1">
                <a:gsLst>
                  <a:gs pos="0">
                    <a:srgbClr val="85C2FF"/>
                  </a:gs>
                  <a:gs pos="100000">
                    <a:srgbClr val="1D8E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77EE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21001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6</a:t>
                </a:r>
                <a:endParaRPr lang="en-US" altLang="zh-CN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2" name="Oval 33"/>
              <p:cNvSpPr>
                <a:spLocks noChangeArrowheads="1"/>
              </p:cNvSpPr>
              <p:nvPr/>
            </p:nvSpPr>
            <p:spPr bwMode="auto">
              <a:xfrm>
                <a:off x="3310" y="1570"/>
                <a:ext cx="168" cy="103"/>
              </a:xfrm>
              <a:prstGeom prst="ellipse">
                <a:avLst/>
              </a:prstGeom>
              <a:gradFill rotWithShape="1">
                <a:gsLst>
                  <a:gs pos="0">
                    <a:srgbClr val="E7F3FF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sp>
        <p:nvSpPr>
          <p:cNvPr id="2055" name="AutoShap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685335" y="2564904"/>
            <a:ext cx="4631970" cy="395287"/>
          </a:xfrm>
          <a:prstGeom prst="chevron">
            <a:avLst>
              <a:gd name="adj" fmla="val 44561"/>
            </a:avLst>
          </a:prstGeom>
          <a:solidFill>
            <a:srgbClr val="3399FF"/>
          </a:solidFill>
          <a:ln w="25400" algn="ctr">
            <a:solidFill>
              <a:srgbClr val="CCECFF"/>
            </a:solidFill>
            <a:miter lim="800000"/>
            <a:headEnd/>
            <a:tailEnd/>
          </a:ln>
        </p:spPr>
        <p:txBody>
          <a:bodyPr lIns="72000" rIns="72000" anchor="ctr"/>
          <a:lstStyle/>
          <a:p>
            <a:pPr indent="354013"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农业部本级管理及完成情况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57" name="AutoShape 3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685335" y="4506252"/>
            <a:ext cx="4631970" cy="395287"/>
          </a:xfrm>
          <a:prstGeom prst="chevron">
            <a:avLst>
              <a:gd name="adj" fmla="val 44561"/>
            </a:avLst>
          </a:prstGeom>
          <a:solidFill>
            <a:srgbClr val="3399FF"/>
          </a:solidFill>
          <a:ln w="25400" algn="ctr">
            <a:solidFill>
              <a:srgbClr val="CCECFF"/>
            </a:solidFill>
            <a:miter lim="800000"/>
            <a:headEnd/>
            <a:tailEnd/>
          </a:ln>
        </p:spPr>
        <p:txBody>
          <a:bodyPr lIns="72000" rIns="72000" anchor="ctr"/>
          <a:lstStyle/>
          <a:p>
            <a:pPr indent="354013"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农业部本级档案管理及工作成果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59" name="AutoShape 3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685335" y="5795506"/>
            <a:ext cx="4631970" cy="395287"/>
          </a:xfrm>
          <a:prstGeom prst="chevron">
            <a:avLst>
              <a:gd name="adj" fmla="val 44561"/>
            </a:avLst>
          </a:prstGeom>
          <a:solidFill>
            <a:srgbClr val="3399FF"/>
          </a:solidFill>
          <a:ln w="25400" algn="ctr">
            <a:solidFill>
              <a:srgbClr val="CCECFF"/>
            </a:solidFill>
            <a:miter lim="800000"/>
            <a:headEnd/>
            <a:tailEnd/>
          </a:ln>
        </p:spPr>
        <p:txBody>
          <a:bodyPr lIns="72000" rIns="72000" anchor="ctr"/>
          <a:lstStyle/>
          <a:p>
            <a:pPr indent="354013"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项目建设</a:t>
            </a:r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成果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及成效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60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685335" y="1916832"/>
            <a:ext cx="4631970" cy="395288"/>
          </a:xfrm>
          <a:prstGeom prst="chevron">
            <a:avLst>
              <a:gd name="adj" fmla="val 44561"/>
            </a:avLst>
          </a:prstGeom>
          <a:solidFill>
            <a:srgbClr val="3399FF"/>
          </a:solidFill>
          <a:ln w="25400" algn="ctr">
            <a:solidFill>
              <a:srgbClr val="CCECFF"/>
            </a:solidFill>
            <a:miter lim="800000"/>
            <a:headEnd/>
            <a:tailEnd/>
          </a:ln>
        </p:spPr>
        <p:txBody>
          <a:bodyPr lIns="72000" rIns="72000" anchor="ctr"/>
          <a:lstStyle/>
          <a:p>
            <a:pPr indent="354013"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项目建设</a:t>
            </a:r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目标及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任务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AutoShape 3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668267" y="3210108"/>
            <a:ext cx="4649038" cy="395287"/>
          </a:xfrm>
          <a:prstGeom prst="chevron">
            <a:avLst>
              <a:gd name="adj" fmla="val 44561"/>
            </a:avLst>
          </a:prstGeom>
          <a:solidFill>
            <a:srgbClr val="3399FF"/>
          </a:solidFill>
          <a:ln w="25400" algn="ctr">
            <a:solidFill>
              <a:srgbClr val="CCECFF"/>
            </a:solidFill>
            <a:miter lim="800000"/>
            <a:headEnd/>
            <a:tailEnd/>
          </a:ln>
        </p:spPr>
        <p:txBody>
          <a:bodyPr lIns="72000" rIns="72000" anchor="ctr"/>
          <a:lstStyle/>
          <a:p>
            <a:pPr indent="354013"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农业部本级技术解决方案及实现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AutoShape 3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668267" y="3867938"/>
            <a:ext cx="4649038" cy="395287"/>
          </a:xfrm>
          <a:prstGeom prst="chevron">
            <a:avLst>
              <a:gd name="adj" fmla="val 44561"/>
            </a:avLst>
          </a:prstGeom>
          <a:solidFill>
            <a:srgbClr val="3399FF"/>
          </a:solidFill>
          <a:ln w="25400" algn="ctr">
            <a:solidFill>
              <a:srgbClr val="CCECFF"/>
            </a:solidFill>
            <a:miter lim="800000"/>
            <a:headEnd/>
            <a:tailEnd/>
          </a:ln>
        </p:spPr>
        <p:txBody>
          <a:bodyPr lIns="72000" rIns="72000" anchor="ctr"/>
          <a:lstStyle/>
          <a:p>
            <a:pPr indent="354013"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农业部本级投资及资金使用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AutoShape 3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683347" y="5165436"/>
            <a:ext cx="4631970" cy="395287"/>
          </a:xfrm>
          <a:prstGeom prst="chevron">
            <a:avLst>
              <a:gd name="adj" fmla="val 44561"/>
            </a:avLst>
          </a:prstGeom>
          <a:solidFill>
            <a:srgbClr val="3399FF"/>
          </a:solidFill>
          <a:ln w="25400" algn="ctr">
            <a:solidFill>
              <a:srgbClr val="CCECFF"/>
            </a:solidFill>
            <a:miter lim="800000"/>
            <a:headEnd/>
            <a:tailEnd/>
          </a:ln>
        </p:spPr>
        <p:txBody>
          <a:bodyPr lIns="72000" rIns="72000" anchor="ctr"/>
          <a:lstStyle/>
          <a:p>
            <a:pPr indent="354013"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地方金农工程项目建设完成情况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ltDnDiag">
            <a:fgClr>
              <a:srgbClr val="2391DB"/>
            </a:fgClr>
            <a:bgClr>
              <a:srgbClr val="1D77B5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rgbClr val="FFFFFF"/>
              </a:solidFill>
              <a:ea typeface="黑体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rgbClr val="FFFFFF"/>
              </a:solidFill>
              <a:ea typeface="黑体" pitchFamily="49" charset="-122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white">
          <a:xfrm>
            <a:off x="127000" y="190500"/>
            <a:ext cx="8924925" cy="6477000"/>
          </a:xfrm>
          <a:prstGeom prst="roundRect">
            <a:avLst>
              <a:gd name="adj" fmla="val 5222"/>
            </a:avLst>
          </a:prstGeom>
          <a:solidFill>
            <a:srgbClr val="3399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rgbClr val="000000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04813" y="673100"/>
            <a:ext cx="8637587" cy="6081713"/>
          </a:xfrm>
          <a:prstGeom prst="rect">
            <a:avLst/>
          </a:prstGeom>
          <a:solidFill>
            <a:schemeClr val="bg1"/>
          </a:solidFill>
          <a:ln w="317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rgbClr val="000000"/>
              </a:solidFill>
            </a:endParaRPr>
          </a:p>
        </p:txBody>
      </p:sp>
      <p:sp>
        <p:nvSpPr>
          <p:cNvPr id="6149" name="Freeform 5"/>
          <p:cNvSpPr>
            <a:spLocks/>
          </p:cNvSpPr>
          <p:nvPr/>
        </p:nvSpPr>
        <p:spPr bwMode="auto">
          <a:xfrm rot="-5400000">
            <a:off x="-508794" y="5020469"/>
            <a:ext cx="1500188" cy="298450"/>
          </a:xfrm>
          <a:custGeom>
            <a:avLst/>
            <a:gdLst>
              <a:gd name="T0" fmla="*/ 69816 w 344"/>
              <a:gd name="T1" fmla="*/ 0 h 71"/>
              <a:gd name="T2" fmla="*/ 1261049 w 344"/>
              <a:gd name="T3" fmla="*/ 0 h 71"/>
              <a:gd name="T4" fmla="*/ 1330865 w 344"/>
              <a:gd name="T5" fmla="*/ 67256 h 71"/>
              <a:gd name="T6" fmla="*/ 1501041 w 344"/>
              <a:gd name="T7" fmla="*/ 298450 h 71"/>
              <a:gd name="T8" fmla="*/ 0 w 344"/>
              <a:gd name="T9" fmla="*/ 298450 h 71"/>
              <a:gd name="T10" fmla="*/ 0 w 344"/>
              <a:gd name="T11" fmla="*/ 67256 h 71"/>
              <a:gd name="T12" fmla="*/ 69816 w 344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4"/>
              <a:gd name="T22" fmla="*/ 0 h 71"/>
              <a:gd name="T23" fmla="*/ 344 w 344"/>
              <a:gd name="T24" fmla="*/ 71 h 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4" h="71">
                <a:moveTo>
                  <a:pt x="16" y="0"/>
                </a:moveTo>
                <a:lnTo>
                  <a:pt x="289" y="0"/>
                </a:lnTo>
                <a:cubicBezTo>
                  <a:pt x="298" y="0"/>
                  <a:pt x="300" y="8"/>
                  <a:pt x="305" y="16"/>
                </a:cubicBezTo>
                <a:lnTo>
                  <a:pt x="344" y="71"/>
                </a:lnTo>
                <a:lnTo>
                  <a:pt x="0" y="71"/>
                </a:lnTo>
                <a:lnTo>
                  <a:pt x="0" y="16"/>
                </a:ln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>
            <a:solidFill>
              <a:srgbClr val="CCECFF"/>
            </a:solidFill>
            <a:round/>
            <a:headEnd/>
            <a:tailEnd/>
          </a:ln>
        </p:spPr>
        <p:txBody>
          <a:bodyPr vert="eaVert" wrap="none" lIns="36000" rIns="36000" anchor="ctr"/>
          <a:lstStyle/>
          <a:p>
            <a:endParaRPr lang="zh-CN" altLang="en-US"/>
          </a:p>
        </p:txBody>
      </p:sp>
      <p:sp>
        <p:nvSpPr>
          <p:cNvPr id="6150" name="AutoShape 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 rot="16200000" flipH="1">
            <a:off x="-1487487" y="2790825"/>
            <a:ext cx="3459162" cy="306388"/>
          </a:xfrm>
          <a:prstGeom prst="parallelogram">
            <a:avLst>
              <a:gd name="adj" fmla="val 45579"/>
            </a:avLst>
          </a:prstGeom>
          <a:gradFill rotWithShape="1">
            <a:gsLst>
              <a:gs pos="0">
                <a:srgbClr val="0066FF"/>
              </a:gs>
              <a:gs pos="100000">
                <a:srgbClr val="0044AA"/>
              </a:gs>
            </a:gsLst>
            <a:lin ang="0" scaled="1"/>
          </a:gra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300">
              <a:solidFill>
                <a:srgbClr val="808080"/>
              </a:solidFill>
              <a:latin typeface="宋体" pitchFamily="2" charset="-122"/>
            </a:endParaRPr>
          </a:p>
        </p:txBody>
      </p:sp>
      <p:sp>
        <p:nvSpPr>
          <p:cNvPr id="6151" name="AutoShape 9"/>
          <p:cNvSpPr>
            <a:spLocks noChangeArrowheads="1"/>
          </p:cNvSpPr>
          <p:nvPr/>
        </p:nvSpPr>
        <p:spPr bwMode="auto">
          <a:xfrm rot="16200000" flipH="1">
            <a:off x="5556" y="1043782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152" name="AutoShape 10"/>
          <p:cNvSpPr>
            <a:spLocks noChangeArrowheads="1"/>
          </p:cNvSpPr>
          <p:nvPr/>
        </p:nvSpPr>
        <p:spPr bwMode="auto">
          <a:xfrm rot="16200000" flipH="1">
            <a:off x="5556" y="759619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153" name="AutoShape 14"/>
          <p:cNvSpPr>
            <a:spLocks noChangeArrowheads="1"/>
          </p:cNvSpPr>
          <p:nvPr/>
        </p:nvSpPr>
        <p:spPr bwMode="auto">
          <a:xfrm>
            <a:off x="479425" y="747713"/>
            <a:ext cx="8486775" cy="5959475"/>
          </a:xfrm>
          <a:prstGeom prst="foldedCorner">
            <a:avLst>
              <a:gd name="adj" fmla="val 4435"/>
            </a:avLst>
          </a:prstGeom>
          <a:solidFill>
            <a:schemeClr val="bg1"/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rgbClr val="000000"/>
              </a:solidFill>
            </a:endParaRPr>
          </a:p>
        </p:txBody>
      </p:sp>
      <p:grpSp>
        <p:nvGrpSpPr>
          <p:cNvPr id="6154" name="Group 15"/>
          <p:cNvGrpSpPr>
            <a:grpSpLocks/>
          </p:cNvGrpSpPr>
          <p:nvPr/>
        </p:nvGrpSpPr>
        <p:grpSpPr bwMode="auto">
          <a:xfrm>
            <a:off x="469900" y="673100"/>
            <a:ext cx="2305050" cy="71438"/>
            <a:chOff x="304" y="424"/>
            <a:chExt cx="1452" cy="45"/>
          </a:xfrm>
        </p:grpSpPr>
        <p:sp>
          <p:nvSpPr>
            <p:cNvPr id="6159" name="Rectangle 16"/>
            <p:cNvSpPr>
              <a:spLocks noChangeArrowheads="1"/>
            </p:cNvSpPr>
            <p:nvPr userDrawn="1"/>
          </p:nvSpPr>
          <p:spPr bwMode="auto">
            <a:xfrm rot="-5400000">
              <a:off x="374" y="355"/>
              <a:ext cx="45" cy="182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6160" name="Rectangle 17"/>
            <p:cNvSpPr>
              <a:spLocks noChangeArrowheads="1"/>
            </p:cNvSpPr>
            <p:nvPr userDrawn="1"/>
          </p:nvSpPr>
          <p:spPr bwMode="auto">
            <a:xfrm rot="-5400000">
              <a:off x="556" y="355"/>
              <a:ext cx="45" cy="182"/>
            </a:xfrm>
            <a:prstGeom prst="rect">
              <a:avLst/>
            </a:prstGeom>
            <a:solidFill>
              <a:srgbClr val="99FF66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6161" name="Rectangle 18"/>
            <p:cNvSpPr>
              <a:spLocks noChangeArrowheads="1"/>
            </p:cNvSpPr>
            <p:nvPr userDrawn="1"/>
          </p:nvSpPr>
          <p:spPr bwMode="auto">
            <a:xfrm rot="-5400000">
              <a:off x="737" y="355"/>
              <a:ext cx="45" cy="182"/>
            </a:xfrm>
            <a:prstGeom prst="rect">
              <a:avLst/>
            </a:prstGeom>
            <a:solidFill>
              <a:srgbClr val="99FF66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6162" name="Rectangle 19"/>
            <p:cNvSpPr>
              <a:spLocks noChangeArrowheads="1"/>
            </p:cNvSpPr>
            <p:nvPr userDrawn="1"/>
          </p:nvSpPr>
          <p:spPr bwMode="auto">
            <a:xfrm rot="-5400000">
              <a:off x="919" y="355"/>
              <a:ext cx="45" cy="182"/>
            </a:xfrm>
            <a:prstGeom prst="rect">
              <a:avLst/>
            </a:prstGeom>
            <a:solidFill>
              <a:srgbClr val="99FF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6163" name="Rectangle 20"/>
            <p:cNvSpPr>
              <a:spLocks noChangeArrowheads="1"/>
            </p:cNvSpPr>
            <p:nvPr userDrawn="1"/>
          </p:nvSpPr>
          <p:spPr bwMode="auto">
            <a:xfrm rot="-5400000">
              <a:off x="1100" y="355"/>
              <a:ext cx="45" cy="182"/>
            </a:xfrm>
            <a:prstGeom prst="rect">
              <a:avLst/>
            </a:prstGeom>
            <a:solidFill>
              <a:srgbClr val="99FF66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6164" name="Rectangle 21"/>
            <p:cNvSpPr>
              <a:spLocks noChangeArrowheads="1"/>
            </p:cNvSpPr>
            <p:nvPr userDrawn="1"/>
          </p:nvSpPr>
          <p:spPr bwMode="auto">
            <a:xfrm rot="-5400000">
              <a:off x="1282" y="355"/>
              <a:ext cx="45" cy="182"/>
            </a:xfrm>
            <a:prstGeom prst="rect">
              <a:avLst/>
            </a:prstGeom>
            <a:solidFill>
              <a:srgbClr val="99FF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6165" name="Rectangle 22"/>
            <p:cNvSpPr>
              <a:spLocks noChangeArrowheads="1"/>
            </p:cNvSpPr>
            <p:nvPr userDrawn="1"/>
          </p:nvSpPr>
          <p:spPr bwMode="auto">
            <a:xfrm rot="-5400000">
              <a:off x="1463" y="355"/>
              <a:ext cx="45" cy="182"/>
            </a:xfrm>
            <a:prstGeom prst="rect">
              <a:avLst/>
            </a:prstGeom>
            <a:solidFill>
              <a:srgbClr val="99FF6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6166" name="Rectangle 23"/>
            <p:cNvSpPr>
              <a:spLocks noChangeArrowheads="1"/>
            </p:cNvSpPr>
            <p:nvPr userDrawn="1"/>
          </p:nvSpPr>
          <p:spPr bwMode="auto">
            <a:xfrm rot="-5400000">
              <a:off x="1644" y="355"/>
              <a:ext cx="45" cy="182"/>
            </a:xfrm>
            <a:prstGeom prst="rect">
              <a:avLst/>
            </a:prstGeom>
            <a:solidFill>
              <a:srgbClr val="99FF66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</p:grpSp>
      <p:sp>
        <p:nvSpPr>
          <p:cNvPr id="1441816" name="Text Box 24"/>
          <p:cNvSpPr txBox="1">
            <a:spLocks noChangeArrowheads="1"/>
          </p:cNvSpPr>
          <p:nvPr/>
        </p:nvSpPr>
        <p:spPr bwMode="auto">
          <a:xfrm>
            <a:off x="14288" y="1268413"/>
            <a:ext cx="46196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altLang="zh-CN" sz="3200" i="1" dirty="0" smtClean="0">
                <a:solidFill>
                  <a:srgbClr val="FFFF00"/>
                </a:solidFill>
                <a:latin typeface="Monotype Corsiva" pitchFamily="66" charset="0"/>
                <a:ea typeface="Gungsuh" pitchFamily="18" charset="-127"/>
              </a:rPr>
              <a:t>3</a:t>
            </a:r>
            <a:r>
              <a:rPr lang="zh-CN" altLang="en-US" sz="16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关键技术难点与解决方案</a:t>
            </a:r>
          </a:p>
          <a:p>
            <a:pPr algn="ctr">
              <a:lnSpc>
                <a:spcPct val="100000"/>
              </a:lnSpc>
              <a:buFontTx/>
              <a:buNone/>
              <a:defRPr/>
            </a:pPr>
            <a:endParaRPr lang="zh-CN" altLang="en-US" sz="16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56" name="Rectangle 25"/>
          <p:cNvSpPr>
            <a:spLocks noChangeArrowheads="1"/>
          </p:cNvSpPr>
          <p:nvPr/>
        </p:nvSpPr>
        <p:spPr bwMode="auto">
          <a:xfrm>
            <a:off x="8599488" y="6503988"/>
            <a:ext cx="498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67842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66CCFF"/>
                </a:solidFill>
              </a:rPr>
              <a:t>.</a:t>
            </a:r>
            <a:fld id="{CCE52DF5-1426-4B30-A5D4-C85564536A68}" type="slidenum">
              <a:rPr lang="en-US" altLang="zh-CN" sz="1400">
                <a:solidFill>
                  <a:srgbClr val="66CCF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r>
              <a:rPr lang="en-US" altLang="zh-CN" sz="1400">
                <a:solidFill>
                  <a:srgbClr val="66CCFF"/>
                </a:solidFill>
              </a:rPr>
              <a:t>.</a:t>
            </a:r>
            <a:endParaRPr lang="zh-CN" altLang="en-US" sz="1400">
              <a:solidFill>
                <a:srgbClr val="66CCFF"/>
              </a:solidFill>
            </a:endParaRPr>
          </a:p>
        </p:txBody>
      </p:sp>
      <p:sp>
        <p:nvSpPr>
          <p:cNvPr id="6157" name="AutoShape 11"/>
          <p:cNvSpPr>
            <a:spLocks noChangeArrowheads="1"/>
          </p:cNvSpPr>
          <p:nvPr/>
        </p:nvSpPr>
        <p:spPr bwMode="auto">
          <a:xfrm rot="16200000" flipH="1">
            <a:off x="5556" y="4599782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6158" name="AutoShape 50"/>
          <p:cNvSpPr>
            <a:spLocks noChangeArrowheads="1"/>
          </p:cNvSpPr>
          <p:nvPr/>
        </p:nvSpPr>
        <p:spPr bwMode="auto">
          <a:xfrm rot="16200000" flipH="1">
            <a:off x="10319" y="4888707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FF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419471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+mj-lt"/>
          <a:ea typeface="+mj-ea"/>
          <a:cs typeface="+mj-cs"/>
        </a:defRPr>
      </a:lvl1pPr>
      <a:lvl2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2pPr>
      <a:lvl3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3pPr>
      <a:lvl4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4pPr>
      <a:lvl5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5pPr>
      <a:lvl6pPr marL="12700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6pPr>
      <a:lvl7pPr marL="17272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7pPr>
      <a:lvl8pPr marL="21844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8pPr>
      <a:lvl9pPr marL="26416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  <a:cs typeface="+mn-cs"/>
        </a:defRPr>
      </a:lvl1pPr>
      <a:lvl2pPr marL="533400" indent="-762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2pPr>
      <a:lvl3pPr marL="896938" indent="17463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3pPr>
      <a:lvl4pPr marL="1257300" indent="1143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4pPr>
      <a:lvl5pPr marL="14398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5pPr>
      <a:lvl6pPr marL="18970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6pPr>
      <a:lvl7pPr marL="23542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7pPr>
      <a:lvl8pPr marL="28114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8pPr>
      <a:lvl9pPr marL="32686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ltDnDiag">
            <a:fgClr>
              <a:srgbClr val="2391DB"/>
            </a:fgClr>
            <a:bgClr>
              <a:srgbClr val="1D77B5"/>
            </a:bgClr>
          </a:pattFill>
          <a:ln>
            <a:noFill/>
          </a:ln>
          <a:extLst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zh-CN" sz="3600" b="0">
              <a:solidFill>
                <a:srgbClr val="FFFFFF"/>
              </a:solidFill>
              <a:ea typeface="黑体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zh-CN" sz="3600" b="0">
              <a:solidFill>
                <a:srgbClr val="FFFFFF"/>
              </a:solidFill>
              <a:ea typeface="黑体" pitchFamily="49" charset="-122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white">
          <a:xfrm>
            <a:off x="127000" y="190500"/>
            <a:ext cx="8924925" cy="6477000"/>
          </a:xfrm>
          <a:prstGeom prst="roundRect">
            <a:avLst>
              <a:gd name="adj" fmla="val 5222"/>
            </a:avLst>
          </a:prstGeom>
          <a:solidFill>
            <a:srgbClr val="3399FF">
              <a:alpha val="50195"/>
            </a:srgbClr>
          </a:solidFill>
          <a:ln>
            <a:noFill/>
          </a:ln>
          <a:extLst/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200" b="0">
              <a:solidFill>
                <a:srgbClr val="000000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04813" y="673100"/>
            <a:ext cx="8637587" cy="6081713"/>
          </a:xfrm>
          <a:prstGeom prst="rect">
            <a:avLst/>
          </a:prstGeom>
          <a:solidFill>
            <a:schemeClr val="bg1"/>
          </a:solidFill>
          <a:ln w="317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200" b="0">
              <a:solidFill>
                <a:srgbClr val="000000"/>
              </a:solidFill>
            </a:endParaRPr>
          </a:p>
        </p:txBody>
      </p:sp>
      <p:sp>
        <p:nvSpPr>
          <p:cNvPr id="6149" name="Freeform 5"/>
          <p:cNvSpPr>
            <a:spLocks/>
          </p:cNvSpPr>
          <p:nvPr/>
        </p:nvSpPr>
        <p:spPr bwMode="auto">
          <a:xfrm rot="-5400000">
            <a:off x="-508794" y="5020469"/>
            <a:ext cx="1500188" cy="298450"/>
          </a:xfrm>
          <a:custGeom>
            <a:avLst/>
            <a:gdLst>
              <a:gd name="T0" fmla="*/ 69816 w 344"/>
              <a:gd name="T1" fmla="*/ 0 h 71"/>
              <a:gd name="T2" fmla="*/ 1261049 w 344"/>
              <a:gd name="T3" fmla="*/ 0 h 71"/>
              <a:gd name="T4" fmla="*/ 1330865 w 344"/>
              <a:gd name="T5" fmla="*/ 67256 h 71"/>
              <a:gd name="T6" fmla="*/ 1501041 w 344"/>
              <a:gd name="T7" fmla="*/ 298450 h 71"/>
              <a:gd name="T8" fmla="*/ 0 w 344"/>
              <a:gd name="T9" fmla="*/ 298450 h 71"/>
              <a:gd name="T10" fmla="*/ 0 w 344"/>
              <a:gd name="T11" fmla="*/ 67256 h 71"/>
              <a:gd name="T12" fmla="*/ 69816 w 344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4"/>
              <a:gd name="T22" fmla="*/ 0 h 71"/>
              <a:gd name="T23" fmla="*/ 344 w 344"/>
              <a:gd name="T24" fmla="*/ 71 h 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4" h="71">
                <a:moveTo>
                  <a:pt x="16" y="0"/>
                </a:moveTo>
                <a:lnTo>
                  <a:pt x="289" y="0"/>
                </a:lnTo>
                <a:cubicBezTo>
                  <a:pt x="298" y="0"/>
                  <a:pt x="300" y="8"/>
                  <a:pt x="305" y="16"/>
                </a:cubicBezTo>
                <a:lnTo>
                  <a:pt x="344" y="71"/>
                </a:lnTo>
                <a:lnTo>
                  <a:pt x="0" y="71"/>
                </a:lnTo>
                <a:lnTo>
                  <a:pt x="0" y="16"/>
                </a:ln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>
            <a:solidFill>
              <a:srgbClr val="CCECFF"/>
            </a:solidFill>
            <a:round/>
            <a:headEnd/>
            <a:tailEnd/>
          </a:ln>
        </p:spPr>
        <p:txBody>
          <a:bodyPr vert="eaVert" wrap="none" lIns="36000" rIns="36000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150" name="AutoShape 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 rot="16200000" flipH="1">
            <a:off x="-1487487" y="2790825"/>
            <a:ext cx="3459162" cy="306388"/>
          </a:xfrm>
          <a:prstGeom prst="parallelogram">
            <a:avLst>
              <a:gd name="adj" fmla="val 45579"/>
            </a:avLst>
          </a:prstGeom>
          <a:gradFill rotWithShape="1">
            <a:gsLst>
              <a:gs pos="0">
                <a:srgbClr val="0066FF"/>
              </a:gs>
              <a:gs pos="100000">
                <a:srgbClr val="0044AA"/>
              </a:gs>
            </a:gsLst>
            <a:lin ang="0" scaled="1"/>
          </a:gra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zh-CN" sz="1300">
              <a:solidFill>
                <a:srgbClr val="808080"/>
              </a:solidFill>
              <a:latin typeface="宋体" pitchFamily="2" charset="-122"/>
            </a:endParaRPr>
          </a:p>
        </p:txBody>
      </p:sp>
      <p:sp>
        <p:nvSpPr>
          <p:cNvPr id="6151" name="AutoShape 9"/>
          <p:cNvSpPr>
            <a:spLocks noChangeArrowheads="1"/>
          </p:cNvSpPr>
          <p:nvPr/>
        </p:nvSpPr>
        <p:spPr bwMode="auto">
          <a:xfrm rot="16200000" flipH="1">
            <a:off x="5556" y="1043782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smtClean="0">
                <a:solidFill>
                  <a:srgbClr val="FFFFFF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6152" name="AutoShape 10"/>
          <p:cNvSpPr>
            <a:spLocks noChangeArrowheads="1"/>
          </p:cNvSpPr>
          <p:nvPr/>
        </p:nvSpPr>
        <p:spPr bwMode="auto">
          <a:xfrm rot="16200000" flipH="1">
            <a:off x="5556" y="759619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smtClean="0">
                <a:solidFill>
                  <a:srgbClr val="FFFFFF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6153" name="AutoShape 14"/>
          <p:cNvSpPr>
            <a:spLocks noChangeArrowheads="1"/>
          </p:cNvSpPr>
          <p:nvPr/>
        </p:nvSpPr>
        <p:spPr bwMode="auto">
          <a:xfrm>
            <a:off x="479425" y="747713"/>
            <a:ext cx="8486775" cy="5959475"/>
          </a:xfrm>
          <a:prstGeom prst="foldedCorner">
            <a:avLst>
              <a:gd name="adj" fmla="val 4435"/>
            </a:avLst>
          </a:prstGeom>
          <a:solidFill>
            <a:schemeClr val="bg1"/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200" b="0">
              <a:solidFill>
                <a:srgbClr val="000000"/>
              </a:solidFill>
            </a:endParaRPr>
          </a:p>
        </p:txBody>
      </p:sp>
      <p:grpSp>
        <p:nvGrpSpPr>
          <p:cNvPr id="6154" name="Group 15"/>
          <p:cNvGrpSpPr>
            <a:grpSpLocks/>
          </p:cNvGrpSpPr>
          <p:nvPr/>
        </p:nvGrpSpPr>
        <p:grpSpPr bwMode="auto">
          <a:xfrm>
            <a:off x="469900" y="673100"/>
            <a:ext cx="2305050" cy="71438"/>
            <a:chOff x="304" y="424"/>
            <a:chExt cx="1452" cy="45"/>
          </a:xfrm>
        </p:grpSpPr>
        <p:sp>
          <p:nvSpPr>
            <p:cNvPr id="6159" name="Rectangle 16"/>
            <p:cNvSpPr>
              <a:spLocks noChangeArrowheads="1"/>
            </p:cNvSpPr>
            <p:nvPr userDrawn="1"/>
          </p:nvSpPr>
          <p:spPr bwMode="auto">
            <a:xfrm rot="-5400000">
              <a:off x="381" y="355"/>
              <a:ext cx="45" cy="182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6160" name="Rectangle 17"/>
            <p:cNvSpPr>
              <a:spLocks noChangeArrowheads="1"/>
            </p:cNvSpPr>
            <p:nvPr userDrawn="1"/>
          </p:nvSpPr>
          <p:spPr bwMode="auto">
            <a:xfrm rot="-5400000">
              <a:off x="563" y="355"/>
              <a:ext cx="45" cy="182"/>
            </a:xfrm>
            <a:prstGeom prst="rect">
              <a:avLst/>
            </a:prstGeom>
            <a:solidFill>
              <a:srgbClr val="99FF66">
                <a:alpha val="79999"/>
              </a:srgbClr>
            </a:solidFill>
            <a:ln>
              <a:noFill/>
            </a:ln>
            <a:extLst/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6161" name="Rectangle 18"/>
            <p:cNvSpPr>
              <a:spLocks noChangeArrowheads="1"/>
            </p:cNvSpPr>
            <p:nvPr userDrawn="1"/>
          </p:nvSpPr>
          <p:spPr bwMode="auto">
            <a:xfrm rot="-5400000">
              <a:off x="744" y="355"/>
              <a:ext cx="45" cy="182"/>
            </a:xfrm>
            <a:prstGeom prst="rect">
              <a:avLst/>
            </a:prstGeom>
            <a:solidFill>
              <a:srgbClr val="99FF66">
                <a:alpha val="59999"/>
              </a:srgbClr>
            </a:solidFill>
            <a:ln>
              <a:noFill/>
            </a:ln>
            <a:extLst/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6162" name="Rectangle 19"/>
            <p:cNvSpPr>
              <a:spLocks noChangeArrowheads="1"/>
            </p:cNvSpPr>
            <p:nvPr userDrawn="1"/>
          </p:nvSpPr>
          <p:spPr bwMode="auto">
            <a:xfrm rot="-5400000">
              <a:off x="926" y="355"/>
              <a:ext cx="45" cy="182"/>
            </a:xfrm>
            <a:prstGeom prst="rect">
              <a:avLst/>
            </a:prstGeom>
            <a:solidFill>
              <a:srgbClr val="99FF66">
                <a:alpha val="50195"/>
              </a:srgbClr>
            </a:solidFill>
            <a:ln>
              <a:noFill/>
            </a:ln>
            <a:extLst/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6163" name="Rectangle 20"/>
            <p:cNvSpPr>
              <a:spLocks noChangeArrowheads="1"/>
            </p:cNvSpPr>
            <p:nvPr userDrawn="1"/>
          </p:nvSpPr>
          <p:spPr bwMode="auto">
            <a:xfrm rot="-5400000">
              <a:off x="1107" y="355"/>
              <a:ext cx="45" cy="182"/>
            </a:xfrm>
            <a:prstGeom prst="rect">
              <a:avLst/>
            </a:prstGeom>
            <a:solidFill>
              <a:srgbClr val="99FF66">
                <a:alpha val="39999"/>
              </a:srgbClr>
            </a:solidFill>
            <a:ln>
              <a:noFill/>
            </a:ln>
            <a:extLst/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6164" name="Rectangle 21"/>
            <p:cNvSpPr>
              <a:spLocks noChangeArrowheads="1"/>
            </p:cNvSpPr>
            <p:nvPr userDrawn="1"/>
          </p:nvSpPr>
          <p:spPr bwMode="auto">
            <a:xfrm rot="-5400000">
              <a:off x="1289" y="355"/>
              <a:ext cx="45" cy="182"/>
            </a:xfrm>
            <a:prstGeom prst="rect">
              <a:avLst/>
            </a:prstGeom>
            <a:solidFill>
              <a:srgbClr val="99FF66">
                <a:alpha val="30196"/>
              </a:srgbClr>
            </a:solidFill>
            <a:ln>
              <a:noFill/>
            </a:ln>
            <a:extLst/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6165" name="Rectangle 22"/>
            <p:cNvSpPr>
              <a:spLocks noChangeArrowheads="1"/>
            </p:cNvSpPr>
            <p:nvPr userDrawn="1"/>
          </p:nvSpPr>
          <p:spPr bwMode="auto">
            <a:xfrm rot="-5400000">
              <a:off x="1470" y="355"/>
              <a:ext cx="45" cy="182"/>
            </a:xfrm>
            <a:prstGeom prst="rect">
              <a:avLst/>
            </a:prstGeom>
            <a:solidFill>
              <a:srgbClr val="99FF66">
                <a:alpha val="20000"/>
              </a:srgbClr>
            </a:solidFill>
            <a:ln>
              <a:noFill/>
            </a:ln>
            <a:extLst/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6166" name="Rectangle 23"/>
            <p:cNvSpPr>
              <a:spLocks noChangeArrowheads="1"/>
            </p:cNvSpPr>
            <p:nvPr userDrawn="1"/>
          </p:nvSpPr>
          <p:spPr bwMode="auto">
            <a:xfrm rot="-5400000">
              <a:off x="1651" y="355"/>
              <a:ext cx="45" cy="182"/>
            </a:xfrm>
            <a:prstGeom prst="rect">
              <a:avLst/>
            </a:prstGeom>
            <a:solidFill>
              <a:srgbClr val="99FF66">
                <a:alpha val="10196"/>
              </a:srgbClr>
            </a:solidFill>
            <a:ln>
              <a:noFill/>
            </a:ln>
            <a:extLst/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</p:grpSp>
      <p:sp>
        <p:nvSpPr>
          <p:cNvPr id="1441816" name="Text Box 24"/>
          <p:cNvSpPr txBox="1">
            <a:spLocks noChangeArrowheads="1"/>
          </p:cNvSpPr>
          <p:nvPr/>
        </p:nvSpPr>
        <p:spPr bwMode="auto">
          <a:xfrm>
            <a:off x="14288" y="1268413"/>
            <a:ext cx="461962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altLang="zh-CN" sz="3200" i="1" dirty="0" smtClean="0">
                <a:solidFill>
                  <a:srgbClr val="FFFFFF"/>
                </a:solidFill>
                <a:latin typeface="Monotype Corsiva" pitchFamily="66" charset="0"/>
                <a:ea typeface="Gungsuh" pitchFamily="18" charset="-127"/>
              </a:rPr>
              <a:t>3</a:t>
            </a:r>
            <a:r>
              <a:rPr lang="zh-CN" altLang="en-US" sz="16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总体设计思路及架构设计</a:t>
            </a:r>
            <a:endParaRPr lang="zh-CN" altLang="en-US" sz="16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56" name="Rectangle 25"/>
          <p:cNvSpPr>
            <a:spLocks noChangeArrowheads="1"/>
          </p:cNvSpPr>
          <p:nvPr/>
        </p:nvSpPr>
        <p:spPr bwMode="auto">
          <a:xfrm>
            <a:off x="8599488" y="6503988"/>
            <a:ext cx="4984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400">
                <a:solidFill>
                  <a:srgbClr val="66CCFF"/>
                </a:solidFill>
              </a:rPr>
              <a:t>.</a:t>
            </a:r>
            <a:fld id="{429AC1F6-04ED-48C3-9F5B-30D122370B2B}" type="slidenum">
              <a:rPr lang="en-US" altLang="zh-CN" sz="1400">
                <a:solidFill>
                  <a:srgbClr val="66CCF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‹#›</a:t>
            </a:fld>
            <a:r>
              <a:rPr lang="en-US" altLang="zh-CN" sz="1400">
                <a:solidFill>
                  <a:srgbClr val="66CCFF"/>
                </a:solidFill>
              </a:rPr>
              <a:t>.</a:t>
            </a:r>
            <a:endParaRPr lang="zh-CN" altLang="en-US" sz="1400">
              <a:solidFill>
                <a:srgbClr val="66CCFF"/>
              </a:solidFill>
            </a:endParaRPr>
          </a:p>
        </p:txBody>
      </p:sp>
      <p:sp>
        <p:nvSpPr>
          <p:cNvPr id="6157" name="AutoShape 11"/>
          <p:cNvSpPr>
            <a:spLocks noChangeArrowheads="1"/>
          </p:cNvSpPr>
          <p:nvPr/>
        </p:nvSpPr>
        <p:spPr bwMode="auto">
          <a:xfrm rot="16200000" flipH="1">
            <a:off x="5556" y="4599782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smtClean="0">
                <a:solidFill>
                  <a:srgbClr val="FFFFFF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6158" name="AutoShape 50"/>
          <p:cNvSpPr>
            <a:spLocks noChangeArrowheads="1"/>
          </p:cNvSpPr>
          <p:nvPr/>
        </p:nvSpPr>
        <p:spPr bwMode="auto">
          <a:xfrm rot="16200000" flipH="1">
            <a:off x="10319" y="4888707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smtClean="0">
                <a:solidFill>
                  <a:srgbClr val="FFFFFF"/>
                </a:solidFill>
                <a:latin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287150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+mj-lt"/>
          <a:ea typeface="+mj-ea"/>
          <a:cs typeface="+mj-cs"/>
        </a:defRPr>
      </a:lvl1pPr>
      <a:lvl2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2pPr>
      <a:lvl3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3pPr>
      <a:lvl4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4pPr>
      <a:lvl5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5pPr>
      <a:lvl6pPr marL="12700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6pPr>
      <a:lvl7pPr marL="17272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7pPr>
      <a:lvl8pPr marL="21844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8pPr>
      <a:lvl9pPr marL="26416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buChar char="•"/>
        <a:defRPr sz="2400" b="1">
          <a:solidFill>
            <a:srgbClr val="0000FF"/>
          </a:solidFill>
          <a:latin typeface="+mn-lt"/>
          <a:ea typeface="+mn-ea"/>
          <a:cs typeface="+mn-cs"/>
        </a:defRPr>
      </a:lvl1pPr>
      <a:lvl2pPr marL="533400" indent="-762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buChar char="–"/>
        <a:defRPr sz="2400" b="1">
          <a:solidFill>
            <a:srgbClr val="0000FF"/>
          </a:solidFill>
          <a:latin typeface="+mn-lt"/>
          <a:ea typeface="+mn-ea"/>
        </a:defRPr>
      </a:lvl2pPr>
      <a:lvl3pPr marL="896938" indent="17463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buChar char="•"/>
        <a:defRPr sz="2400" b="1">
          <a:solidFill>
            <a:srgbClr val="0000FF"/>
          </a:solidFill>
          <a:latin typeface="+mn-lt"/>
          <a:ea typeface="+mn-ea"/>
        </a:defRPr>
      </a:lvl3pPr>
      <a:lvl4pPr marL="1257300" indent="1143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buChar char="–"/>
        <a:defRPr sz="2400" b="1">
          <a:solidFill>
            <a:srgbClr val="0000FF"/>
          </a:solidFill>
          <a:latin typeface="+mn-lt"/>
          <a:ea typeface="+mn-ea"/>
        </a:defRPr>
      </a:lvl4pPr>
      <a:lvl5pPr marL="14398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buChar char="»"/>
        <a:defRPr sz="2400" b="1">
          <a:solidFill>
            <a:srgbClr val="0000FF"/>
          </a:solidFill>
          <a:latin typeface="+mn-lt"/>
          <a:ea typeface="+mn-ea"/>
        </a:defRPr>
      </a:lvl5pPr>
      <a:lvl6pPr marL="18970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6pPr>
      <a:lvl7pPr marL="23542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7pPr>
      <a:lvl8pPr marL="28114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8pPr>
      <a:lvl9pPr marL="32686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ltDnDiag">
            <a:fgClr>
              <a:srgbClr val="2391DB"/>
            </a:fgClr>
            <a:bgClr>
              <a:srgbClr val="1D77B5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rgbClr val="FFFFFF"/>
              </a:solidFill>
              <a:ea typeface="黑体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rgbClr val="FFFFFF"/>
              </a:solidFill>
              <a:ea typeface="黑体" pitchFamily="49" charset="-122"/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white">
          <a:xfrm>
            <a:off x="127000" y="190500"/>
            <a:ext cx="8924925" cy="6477000"/>
          </a:xfrm>
          <a:prstGeom prst="roundRect">
            <a:avLst>
              <a:gd name="adj" fmla="val 5222"/>
            </a:avLst>
          </a:prstGeom>
          <a:solidFill>
            <a:srgbClr val="3399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rgbClr val="000000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04813" y="673100"/>
            <a:ext cx="8637587" cy="6081713"/>
          </a:xfrm>
          <a:prstGeom prst="rect">
            <a:avLst/>
          </a:prstGeom>
          <a:solidFill>
            <a:schemeClr val="bg1"/>
          </a:solidFill>
          <a:ln w="317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rgbClr val="000000"/>
              </a:solidFill>
            </a:endParaRPr>
          </a:p>
        </p:txBody>
      </p:sp>
      <p:sp>
        <p:nvSpPr>
          <p:cNvPr id="7173" name="Freeform 5"/>
          <p:cNvSpPr>
            <a:spLocks/>
          </p:cNvSpPr>
          <p:nvPr/>
        </p:nvSpPr>
        <p:spPr bwMode="auto">
          <a:xfrm rot="-5400000">
            <a:off x="-869156" y="4815681"/>
            <a:ext cx="2222500" cy="300038"/>
          </a:xfrm>
          <a:custGeom>
            <a:avLst/>
            <a:gdLst>
              <a:gd name="T0" fmla="*/ 16 w 344"/>
              <a:gd name="T1" fmla="*/ 0 h 71"/>
              <a:gd name="T2" fmla="*/ 289 w 344"/>
              <a:gd name="T3" fmla="*/ 0 h 71"/>
              <a:gd name="T4" fmla="*/ 305 w 344"/>
              <a:gd name="T5" fmla="*/ 16 h 71"/>
              <a:gd name="T6" fmla="*/ 344 w 344"/>
              <a:gd name="T7" fmla="*/ 71 h 71"/>
              <a:gd name="T8" fmla="*/ 0 w 344"/>
              <a:gd name="T9" fmla="*/ 71 h 71"/>
              <a:gd name="T10" fmla="*/ 0 w 344"/>
              <a:gd name="T11" fmla="*/ 16 h 71"/>
              <a:gd name="T12" fmla="*/ 16 w 344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4" h="71">
                <a:moveTo>
                  <a:pt x="16" y="0"/>
                </a:moveTo>
                <a:lnTo>
                  <a:pt x="289" y="0"/>
                </a:lnTo>
                <a:cubicBezTo>
                  <a:pt x="298" y="0"/>
                  <a:pt x="300" y="8"/>
                  <a:pt x="305" y="16"/>
                </a:cubicBezTo>
                <a:lnTo>
                  <a:pt x="344" y="71"/>
                </a:lnTo>
                <a:lnTo>
                  <a:pt x="0" y="71"/>
                </a:lnTo>
                <a:lnTo>
                  <a:pt x="0" y="16"/>
                </a:ln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cap="flat" cmpd="sng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36000" rIns="36000" anchor="ctr"/>
          <a:lstStyle/>
          <a:p>
            <a:endParaRPr lang="zh-CN" altLang="en-US"/>
          </a:p>
        </p:txBody>
      </p:sp>
      <p:sp>
        <p:nvSpPr>
          <p:cNvPr id="7174" name="AutoShape 6">
            <a:hlinkClick r:id="rId14" action="ppaction://hlinksldjump"/>
          </p:cNvPr>
          <p:cNvSpPr>
            <a:spLocks noChangeArrowheads="1"/>
          </p:cNvSpPr>
          <p:nvPr/>
        </p:nvSpPr>
        <p:spPr bwMode="auto">
          <a:xfrm rot="16200000" flipH="1">
            <a:off x="-1249075" y="2857213"/>
            <a:ext cx="2979163" cy="303214"/>
          </a:xfrm>
          <a:prstGeom prst="parallelogram">
            <a:avLst>
              <a:gd name="adj" fmla="val 59993"/>
            </a:avLst>
          </a:prstGeom>
          <a:gradFill rotWithShape="1">
            <a:gsLst>
              <a:gs pos="0">
                <a:srgbClr val="0066FF"/>
              </a:gs>
              <a:gs pos="100000">
                <a:srgbClr val="0044AA"/>
              </a:gs>
            </a:gsLst>
            <a:lin ang="0" scaled="1"/>
          </a:gra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300">
              <a:solidFill>
                <a:srgbClr val="808080"/>
              </a:solidFill>
              <a:latin typeface="宋体" pitchFamily="2" charset="-122"/>
            </a:endParaRPr>
          </a:p>
        </p:txBody>
      </p:sp>
      <p:sp>
        <p:nvSpPr>
          <p:cNvPr id="7175" name="AutoShape 8"/>
          <p:cNvSpPr>
            <a:spLocks noChangeArrowheads="1"/>
          </p:cNvSpPr>
          <p:nvPr/>
        </p:nvSpPr>
        <p:spPr bwMode="auto">
          <a:xfrm rot="16200000" flipH="1">
            <a:off x="5556" y="1327944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7176" name="AutoShape 9"/>
          <p:cNvSpPr>
            <a:spLocks noChangeArrowheads="1"/>
          </p:cNvSpPr>
          <p:nvPr/>
        </p:nvSpPr>
        <p:spPr bwMode="auto">
          <a:xfrm rot="16200000" flipH="1">
            <a:off x="5556" y="1043782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7177" name="AutoShape 10"/>
          <p:cNvSpPr>
            <a:spLocks noChangeArrowheads="1"/>
          </p:cNvSpPr>
          <p:nvPr/>
        </p:nvSpPr>
        <p:spPr bwMode="auto">
          <a:xfrm rot="16200000" flipH="1">
            <a:off x="5556" y="759619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178" name="AutoShape 14"/>
          <p:cNvSpPr>
            <a:spLocks noChangeArrowheads="1"/>
          </p:cNvSpPr>
          <p:nvPr/>
        </p:nvSpPr>
        <p:spPr bwMode="auto">
          <a:xfrm>
            <a:off x="479425" y="747713"/>
            <a:ext cx="8486775" cy="5959475"/>
          </a:xfrm>
          <a:prstGeom prst="foldedCorner">
            <a:avLst>
              <a:gd name="adj" fmla="val 4435"/>
            </a:avLst>
          </a:prstGeom>
          <a:solidFill>
            <a:schemeClr val="bg1"/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rgbClr val="000000"/>
              </a:solidFill>
            </a:endParaRPr>
          </a:p>
        </p:txBody>
      </p:sp>
      <p:grpSp>
        <p:nvGrpSpPr>
          <p:cNvPr id="7179" name="Group 15"/>
          <p:cNvGrpSpPr>
            <a:grpSpLocks/>
          </p:cNvGrpSpPr>
          <p:nvPr/>
        </p:nvGrpSpPr>
        <p:grpSpPr bwMode="auto">
          <a:xfrm>
            <a:off x="469900" y="673100"/>
            <a:ext cx="2305050" cy="71438"/>
            <a:chOff x="304" y="424"/>
            <a:chExt cx="1452" cy="45"/>
          </a:xfrm>
        </p:grpSpPr>
        <p:sp>
          <p:nvSpPr>
            <p:cNvPr id="7185" name="Rectangle 16"/>
            <p:cNvSpPr>
              <a:spLocks noChangeArrowheads="1"/>
            </p:cNvSpPr>
            <p:nvPr userDrawn="1"/>
          </p:nvSpPr>
          <p:spPr bwMode="auto">
            <a:xfrm rot="-5400000">
              <a:off x="374" y="355"/>
              <a:ext cx="45" cy="182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7186" name="Rectangle 17"/>
            <p:cNvSpPr>
              <a:spLocks noChangeArrowheads="1"/>
            </p:cNvSpPr>
            <p:nvPr userDrawn="1"/>
          </p:nvSpPr>
          <p:spPr bwMode="auto">
            <a:xfrm rot="-5400000">
              <a:off x="556" y="355"/>
              <a:ext cx="45" cy="182"/>
            </a:xfrm>
            <a:prstGeom prst="rect">
              <a:avLst/>
            </a:prstGeom>
            <a:solidFill>
              <a:srgbClr val="99FF66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7187" name="Rectangle 18"/>
            <p:cNvSpPr>
              <a:spLocks noChangeArrowheads="1"/>
            </p:cNvSpPr>
            <p:nvPr userDrawn="1"/>
          </p:nvSpPr>
          <p:spPr bwMode="auto">
            <a:xfrm rot="-5400000">
              <a:off x="737" y="355"/>
              <a:ext cx="45" cy="182"/>
            </a:xfrm>
            <a:prstGeom prst="rect">
              <a:avLst/>
            </a:prstGeom>
            <a:solidFill>
              <a:srgbClr val="99FF66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7188" name="Rectangle 19"/>
            <p:cNvSpPr>
              <a:spLocks noChangeArrowheads="1"/>
            </p:cNvSpPr>
            <p:nvPr userDrawn="1"/>
          </p:nvSpPr>
          <p:spPr bwMode="auto">
            <a:xfrm rot="-5400000">
              <a:off x="919" y="355"/>
              <a:ext cx="45" cy="182"/>
            </a:xfrm>
            <a:prstGeom prst="rect">
              <a:avLst/>
            </a:prstGeom>
            <a:solidFill>
              <a:srgbClr val="99FF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7189" name="Rectangle 20"/>
            <p:cNvSpPr>
              <a:spLocks noChangeArrowheads="1"/>
            </p:cNvSpPr>
            <p:nvPr userDrawn="1"/>
          </p:nvSpPr>
          <p:spPr bwMode="auto">
            <a:xfrm rot="-5400000">
              <a:off x="1100" y="355"/>
              <a:ext cx="45" cy="182"/>
            </a:xfrm>
            <a:prstGeom prst="rect">
              <a:avLst/>
            </a:prstGeom>
            <a:solidFill>
              <a:srgbClr val="99FF66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7190" name="Rectangle 21"/>
            <p:cNvSpPr>
              <a:spLocks noChangeArrowheads="1"/>
            </p:cNvSpPr>
            <p:nvPr userDrawn="1"/>
          </p:nvSpPr>
          <p:spPr bwMode="auto">
            <a:xfrm rot="-5400000">
              <a:off x="1282" y="355"/>
              <a:ext cx="45" cy="182"/>
            </a:xfrm>
            <a:prstGeom prst="rect">
              <a:avLst/>
            </a:prstGeom>
            <a:solidFill>
              <a:srgbClr val="99FF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7191" name="Rectangle 22"/>
            <p:cNvSpPr>
              <a:spLocks noChangeArrowheads="1"/>
            </p:cNvSpPr>
            <p:nvPr userDrawn="1"/>
          </p:nvSpPr>
          <p:spPr bwMode="auto">
            <a:xfrm rot="-5400000">
              <a:off x="1463" y="355"/>
              <a:ext cx="45" cy="182"/>
            </a:xfrm>
            <a:prstGeom prst="rect">
              <a:avLst/>
            </a:prstGeom>
            <a:solidFill>
              <a:srgbClr val="99FF6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7192" name="Rectangle 23"/>
            <p:cNvSpPr>
              <a:spLocks noChangeArrowheads="1"/>
            </p:cNvSpPr>
            <p:nvPr userDrawn="1"/>
          </p:nvSpPr>
          <p:spPr bwMode="auto">
            <a:xfrm rot="-5400000">
              <a:off x="1644" y="355"/>
              <a:ext cx="45" cy="182"/>
            </a:xfrm>
            <a:prstGeom prst="rect">
              <a:avLst/>
            </a:prstGeom>
            <a:solidFill>
              <a:srgbClr val="99FF66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</p:grpSp>
      <p:sp>
        <p:nvSpPr>
          <p:cNvPr id="1442840" name="Text Box 24"/>
          <p:cNvSpPr txBox="1">
            <a:spLocks noChangeArrowheads="1"/>
          </p:cNvSpPr>
          <p:nvPr/>
        </p:nvSpPr>
        <p:spPr bwMode="auto">
          <a:xfrm>
            <a:off x="25400" y="1536700"/>
            <a:ext cx="461963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altLang="zh-CN" sz="3200" i="1" dirty="0" smtClean="0">
                <a:solidFill>
                  <a:srgbClr val="FFFF00"/>
                </a:solidFill>
                <a:latin typeface="Monotype Corsiva" pitchFamily="66" charset="0"/>
                <a:ea typeface="Gungsuh" pitchFamily="18" charset="-127"/>
              </a:rPr>
              <a:t>4</a:t>
            </a:r>
          </a:p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zh-CN" altLang="en-US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系统测试与</a:t>
            </a:r>
            <a:r>
              <a:rPr lang="zh-CN" altLang="en-US" sz="16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运行情况</a:t>
            </a:r>
            <a:endParaRPr lang="en-US" altLang="zh-CN" sz="1600" dirty="0" smtClea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81" name="Rectangle 25"/>
          <p:cNvSpPr>
            <a:spLocks noChangeArrowheads="1"/>
          </p:cNvSpPr>
          <p:nvPr/>
        </p:nvSpPr>
        <p:spPr bwMode="auto">
          <a:xfrm>
            <a:off x="8599488" y="6503988"/>
            <a:ext cx="498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67842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66CCFF"/>
                </a:solidFill>
              </a:rPr>
              <a:t>.</a:t>
            </a:r>
            <a:fld id="{A9E586D4-9F8E-4252-8C0B-261F7563D11C}" type="slidenum">
              <a:rPr lang="en-US" altLang="zh-CN" sz="1400">
                <a:solidFill>
                  <a:srgbClr val="66CCF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r>
              <a:rPr lang="en-US" altLang="zh-CN" sz="1400">
                <a:solidFill>
                  <a:srgbClr val="66CCFF"/>
                </a:solidFill>
              </a:rPr>
              <a:t>.</a:t>
            </a:r>
            <a:endParaRPr lang="zh-CN" altLang="en-US" sz="1400">
              <a:solidFill>
                <a:srgbClr val="66CCFF"/>
              </a:solidFill>
            </a:endParaRPr>
          </a:p>
        </p:txBody>
      </p:sp>
      <p:sp>
        <p:nvSpPr>
          <p:cNvPr id="7183" name="AutoShape 50"/>
          <p:cNvSpPr>
            <a:spLocks noChangeArrowheads="1"/>
          </p:cNvSpPr>
          <p:nvPr/>
        </p:nvSpPr>
        <p:spPr bwMode="auto">
          <a:xfrm rot="16200000" flipH="1">
            <a:off x="10319" y="4349176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FFFF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213813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+mj-lt"/>
          <a:ea typeface="+mj-ea"/>
          <a:cs typeface="+mj-cs"/>
        </a:defRPr>
      </a:lvl1pPr>
      <a:lvl2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2pPr>
      <a:lvl3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3pPr>
      <a:lvl4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4pPr>
      <a:lvl5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5pPr>
      <a:lvl6pPr marL="12700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6pPr>
      <a:lvl7pPr marL="17272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7pPr>
      <a:lvl8pPr marL="21844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8pPr>
      <a:lvl9pPr marL="26416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  <a:cs typeface="+mn-cs"/>
        </a:defRPr>
      </a:lvl1pPr>
      <a:lvl2pPr marL="533400" indent="-762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2pPr>
      <a:lvl3pPr marL="896938" indent="17463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3pPr>
      <a:lvl4pPr marL="1257300" indent="1143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4pPr>
      <a:lvl5pPr marL="14398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5pPr>
      <a:lvl6pPr marL="18970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6pPr>
      <a:lvl7pPr marL="23542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7pPr>
      <a:lvl8pPr marL="28114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8pPr>
      <a:lvl9pPr marL="32686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ltDnDiag">
            <a:fgClr>
              <a:srgbClr val="2391DB"/>
            </a:fgClr>
            <a:bgClr>
              <a:srgbClr val="1D77B5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rgbClr val="FFFFFF"/>
              </a:solidFill>
              <a:ea typeface="黑体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rgbClr val="FFFFFF"/>
              </a:solidFill>
              <a:ea typeface="黑体" pitchFamily="49" charset="-122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white">
          <a:xfrm>
            <a:off x="109538" y="1609725"/>
            <a:ext cx="8924925" cy="5099050"/>
          </a:xfrm>
          <a:prstGeom prst="roundRect">
            <a:avLst>
              <a:gd name="adj" fmla="val 5222"/>
            </a:avLst>
          </a:prstGeom>
          <a:solidFill>
            <a:srgbClr val="3399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CN" sz="1200" b="0">
                <a:solidFill>
                  <a:srgbClr val="000000"/>
                </a:solidFill>
              </a:rPr>
              <a:t> </a:t>
            </a:r>
            <a:endParaRPr lang="en-US" altLang="zh-CN" sz="2800" b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-1280" y="1"/>
            <a:ext cx="9145279" cy="160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2334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ltDnDiag">
            <a:fgClr>
              <a:srgbClr val="2391DB"/>
            </a:fgClr>
            <a:bgClr>
              <a:srgbClr val="1D77B5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rgbClr val="FFFFFF"/>
              </a:solidFill>
              <a:ea typeface="黑体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rgbClr val="FFFFFF"/>
              </a:solidFill>
              <a:ea typeface="黑体" pitchFamily="49" charset="-122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white">
          <a:xfrm>
            <a:off x="127000" y="190500"/>
            <a:ext cx="8924925" cy="6477000"/>
          </a:xfrm>
          <a:prstGeom prst="roundRect">
            <a:avLst>
              <a:gd name="adj" fmla="val 5222"/>
            </a:avLst>
          </a:prstGeom>
          <a:solidFill>
            <a:srgbClr val="3399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rgbClr val="000000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04813" y="673100"/>
            <a:ext cx="8637587" cy="6081713"/>
          </a:xfrm>
          <a:prstGeom prst="rect">
            <a:avLst/>
          </a:prstGeom>
          <a:solidFill>
            <a:schemeClr val="bg1"/>
          </a:solidFill>
          <a:ln w="317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rgbClr val="000000"/>
              </a:solidFill>
            </a:endParaRPr>
          </a:p>
        </p:txBody>
      </p:sp>
      <p:sp>
        <p:nvSpPr>
          <p:cNvPr id="5125" name="Freeform 5"/>
          <p:cNvSpPr>
            <a:spLocks/>
          </p:cNvSpPr>
          <p:nvPr/>
        </p:nvSpPr>
        <p:spPr bwMode="auto">
          <a:xfrm rot="-5400000">
            <a:off x="-1046162" y="4638675"/>
            <a:ext cx="2576512" cy="300038"/>
          </a:xfrm>
          <a:custGeom>
            <a:avLst/>
            <a:gdLst>
              <a:gd name="T0" fmla="*/ 119838 w 344"/>
              <a:gd name="T1" fmla="*/ 0 h 71"/>
              <a:gd name="T2" fmla="*/ 2164570 w 344"/>
              <a:gd name="T3" fmla="*/ 0 h 71"/>
              <a:gd name="T4" fmla="*/ 2284407 w 344"/>
              <a:gd name="T5" fmla="*/ 67614 h 71"/>
              <a:gd name="T6" fmla="*/ 2576512 w 344"/>
              <a:gd name="T7" fmla="*/ 300038 h 71"/>
              <a:gd name="T8" fmla="*/ 0 w 344"/>
              <a:gd name="T9" fmla="*/ 300038 h 71"/>
              <a:gd name="T10" fmla="*/ 0 w 344"/>
              <a:gd name="T11" fmla="*/ 67614 h 71"/>
              <a:gd name="T12" fmla="*/ 119838 w 344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4"/>
              <a:gd name="T22" fmla="*/ 0 h 71"/>
              <a:gd name="T23" fmla="*/ 344 w 344"/>
              <a:gd name="T24" fmla="*/ 71 h 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4" h="71">
                <a:moveTo>
                  <a:pt x="16" y="0"/>
                </a:moveTo>
                <a:lnTo>
                  <a:pt x="289" y="0"/>
                </a:lnTo>
                <a:cubicBezTo>
                  <a:pt x="298" y="0"/>
                  <a:pt x="300" y="8"/>
                  <a:pt x="305" y="16"/>
                </a:cubicBezTo>
                <a:lnTo>
                  <a:pt x="344" y="71"/>
                </a:lnTo>
                <a:lnTo>
                  <a:pt x="0" y="71"/>
                </a:lnTo>
                <a:lnTo>
                  <a:pt x="0" y="16"/>
                </a:ln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>
            <a:solidFill>
              <a:srgbClr val="CCECFF"/>
            </a:solidFill>
            <a:round/>
            <a:headEnd/>
            <a:tailEnd/>
          </a:ln>
        </p:spPr>
        <p:txBody>
          <a:bodyPr vert="eaVert" wrap="none" lIns="36000" rIns="36000" anchor="ctr"/>
          <a:lstStyle/>
          <a:p>
            <a:endParaRPr lang="zh-CN" altLang="en-US"/>
          </a:p>
        </p:txBody>
      </p:sp>
      <p:sp>
        <p:nvSpPr>
          <p:cNvPr id="5126" name="AutoShape 6">
            <a:hlinkClick r:id="rId14" action="ppaction://hlinksldjump"/>
          </p:cNvPr>
          <p:cNvSpPr>
            <a:spLocks noChangeArrowheads="1"/>
          </p:cNvSpPr>
          <p:nvPr/>
        </p:nvSpPr>
        <p:spPr bwMode="auto">
          <a:xfrm rot="16200000" flipH="1">
            <a:off x="-1390770" y="2424233"/>
            <a:ext cx="3276026" cy="297635"/>
          </a:xfrm>
          <a:prstGeom prst="parallelogram">
            <a:avLst>
              <a:gd name="adj" fmla="val 70859"/>
            </a:avLst>
          </a:prstGeom>
          <a:gradFill rotWithShape="1">
            <a:gsLst>
              <a:gs pos="0">
                <a:srgbClr val="0066FF"/>
              </a:gs>
              <a:gs pos="100000">
                <a:srgbClr val="0044AA"/>
              </a:gs>
            </a:gsLst>
            <a:lin ang="0" scaled="1"/>
          </a:gra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300">
              <a:solidFill>
                <a:srgbClr val="808080"/>
              </a:solidFill>
              <a:latin typeface="宋体" pitchFamily="2" charset="-122"/>
            </a:endParaRPr>
          </a:p>
        </p:txBody>
      </p:sp>
      <p:sp>
        <p:nvSpPr>
          <p:cNvPr id="5127" name="AutoShape 9"/>
          <p:cNvSpPr>
            <a:spLocks noChangeArrowheads="1"/>
          </p:cNvSpPr>
          <p:nvPr/>
        </p:nvSpPr>
        <p:spPr bwMode="auto">
          <a:xfrm rot="16200000" flipH="1">
            <a:off x="5556" y="4061839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128" name="AutoShape 10"/>
          <p:cNvSpPr>
            <a:spLocks noChangeArrowheads="1"/>
          </p:cNvSpPr>
          <p:nvPr/>
        </p:nvSpPr>
        <p:spPr bwMode="auto">
          <a:xfrm rot="16200000" flipH="1">
            <a:off x="5556" y="759619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129" name="AutoShape 14"/>
          <p:cNvSpPr>
            <a:spLocks noChangeArrowheads="1"/>
          </p:cNvSpPr>
          <p:nvPr/>
        </p:nvSpPr>
        <p:spPr bwMode="auto">
          <a:xfrm>
            <a:off x="479425" y="747713"/>
            <a:ext cx="8486775" cy="5959475"/>
          </a:xfrm>
          <a:prstGeom prst="foldedCorner">
            <a:avLst>
              <a:gd name="adj" fmla="val 4435"/>
            </a:avLst>
          </a:prstGeom>
          <a:solidFill>
            <a:schemeClr val="bg1"/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rgbClr val="000000"/>
              </a:solidFill>
            </a:endParaRPr>
          </a:p>
        </p:txBody>
      </p:sp>
      <p:grpSp>
        <p:nvGrpSpPr>
          <p:cNvPr id="5130" name="Group 15"/>
          <p:cNvGrpSpPr>
            <a:grpSpLocks/>
          </p:cNvGrpSpPr>
          <p:nvPr/>
        </p:nvGrpSpPr>
        <p:grpSpPr bwMode="auto">
          <a:xfrm>
            <a:off x="469900" y="673100"/>
            <a:ext cx="2305050" cy="71438"/>
            <a:chOff x="304" y="424"/>
            <a:chExt cx="1452" cy="45"/>
          </a:xfrm>
        </p:grpSpPr>
        <p:sp>
          <p:nvSpPr>
            <p:cNvPr id="5137" name="Rectangle 16"/>
            <p:cNvSpPr>
              <a:spLocks noChangeArrowheads="1"/>
            </p:cNvSpPr>
            <p:nvPr userDrawn="1"/>
          </p:nvSpPr>
          <p:spPr bwMode="auto">
            <a:xfrm rot="-5400000">
              <a:off x="374" y="355"/>
              <a:ext cx="45" cy="182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38" name="Rectangle 17"/>
            <p:cNvSpPr>
              <a:spLocks noChangeArrowheads="1"/>
            </p:cNvSpPr>
            <p:nvPr userDrawn="1"/>
          </p:nvSpPr>
          <p:spPr bwMode="auto">
            <a:xfrm rot="-5400000">
              <a:off x="556" y="355"/>
              <a:ext cx="45" cy="182"/>
            </a:xfrm>
            <a:prstGeom prst="rect">
              <a:avLst/>
            </a:prstGeom>
            <a:solidFill>
              <a:srgbClr val="99FF66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39" name="Rectangle 18"/>
            <p:cNvSpPr>
              <a:spLocks noChangeArrowheads="1"/>
            </p:cNvSpPr>
            <p:nvPr userDrawn="1"/>
          </p:nvSpPr>
          <p:spPr bwMode="auto">
            <a:xfrm rot="-5400000">
              <a:off x="737" y="355"/>
              <a:ext cx="45" cy="182"/>
            </a:xfrm>
            <a:prstGeom prst="rect">
              <a:avLst/>
            </a:prstGeom>
            <a:solidFill>
              <a:srgbClr val="99FF66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0" name="Rectangle 19"/>
            <p:cNvSpPr>
              <a:spLocks noChangeArrowheads="1"/>
            </p:cNvSpPr>
            <p:nvPr userDrawn="1"/>
          </p:nvSpPr>
          <p:spPr bwMode="auto">
            <a:xfrm rot="-5400000">
              <a:off x="919" y="355"/>
              <a:ext cx="45" cy="182"/>
            </a:xfrm>
            <a:prstGeom prst="rect">
              <a:avLst/>
            </a:prstGeom>
            <a:solidFill>
              <a:srgbClr val="99FF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1" name="Rectangle 20"/>
            <p:cNvSpPr>
              <a:spLocks noChangeArrowheads="1"/>
            </p:cNvSpPr>
            <p:nvPr userDrawn="1"/>
          </p:nvSpPr>
          <p:spPr bwMode="auto">
            <a:xfrm rot="-5400000">
              <a:off x="1100" y="355"/>
              <a:ext cx="45" cy="182"/>
            </a:xfrm>
            <a:prstGeom prst="rect">
              <a:avLst/>
            </a:prstGeom>
            <a:solidFill>
              <a:srgbClr val="99FF66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2" name="Rectangle 21"/>
            <p:cNvSpPr>
              <a:spLocks noChangeArrowheads="1"/>
            </p:cNvSpPr>
            <p:nvPr userDrawn="1"/>
          </p:nvSpPr>
          <p:spPr bwMode="auto">
            <a:xfrm rot="-5400000">
              <a:off x="1282" y="355"/>
              <a:ext cx="45" cy="182"/>
            </a:xfrm>
            <a:prstGeom prst="rect">
              <a:avLst/>
            </a:prstGeom>
            <a:solidFill>
              <a:srgbClr val="99FF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3" name="Rectangle 22"/>
            <p:cNvSpPr>
              <a:spLocks noChangeArrowheads="1"/>
            </p:cNvSpPr>
            <p:nvPr userDrawn="1"/>
          </p:nvSpPr>
          <p:spPr bwMode="auto">
            <a:xfrm rot="-5400000">
              <a:off x="1463" y="355"/>
              <a:ext cx="45" cy="182"/>
            </a:xfrm>
            <a:prstGeom prst="rect">
              <a:avLst/>
            </a:prstGeom>
            <a:solidFill>
              <a:srgbClr val="99FF6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4" name="Rectangle 23"/>
            <p:cNvSpPr>
              <a:spLocks noChangeArrowheads="1"/>
            </p:cNvSpPr>
            <p:nvPr userDrawn="1"/>
          </p:nvSpPr>
          <p:spPr bwMode="auto">
            <a:xfrm rot="-5400000">
              <a:off x="1644" y="355"/>
              <a:ext cx="45" cy="182"/>
            </a:xfrm>
            <a:prstGeom prst="rect">
              <a:avLst/>
            </a:prstGeom>
            <a:solidFill>
              <a:srgbClr val="99FF66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</p:grpSp>
      <p:sp>
        <p:nvSpPr>
          <p:cNvPr id="1440792" name="Text Box 24"/>
          <p:cNvSpPr txBox="1">
            <a:spLocks noChangeArrowheads="1"/>
          </p:cNvSpPr>
          <p:nvPr/>
        </p:nvSpPr>
        <p:spPr bwMode="auto">
          <a:xfrm>
            <a:off x="0" y="965200"/>
            <a:ext cx="46196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altLang="zh-CN" sz="3200" i="1" dirty="0" smtClean="0">
                <a:solidFill>
                  <a:srgbClr val="FFFF00"/>
                </a:solidFill>
                <a:latin typeface="Monotype Corsiva" pitchFamily="66" charset="0"/>
                <a:ea typeface="Gungsuh" pitchFamily="18" charset="-127"/>
              </a:rPr>
              <a:t>2</a:t>
            </a:r>
          </a:p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zh-CN" altLang="en-US" sz="1600" b="0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项目投资及到位情况</a:t>
            </a:r>
          </a:p>
          <a:p>
            <a:pPr algn="ctr">
              <a:lnSpc>
                <a:spcPct val="100000"/>
              </a:lnSpc>
              <a:buFontTx/>
              <a:buNone/>
              <a:defRPr/>
            </a:pPr>
            <a:endParaRPr lang="zh-CN" altLang="en-US" sz="1600" b="0" dirty="0" smtClean="0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132" name="Rectangle 27"/>
          <p:cNvSpPr>
            <a:spLocks noChangeArrowheads="1"/>
          </p:cNvSpPr>
          <p:nvPr/>
        </p:nvSpPr>
        <p:spPr bwMode="auto">
          <a:xfrm>
            <a:off x="8599488" y="6503988"/>
            <a:ext cx="498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67842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66CCFF"/>
                </a:solidFill>
              </a:rPr>
              <a:t>.</a:t>
            </a:r>
            <a:fld id="{16A85109-9C2F-4C3E-899D-8C187DF74784}" type="slidenum">
              <a:rPr lang="en-US" altLang="zh-CN" sz="1400">
                <a:solidFill>
                  <a:srgbClr val="66CCF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r>
              <a:rPr lang="en-US" altLang="zh-CN" sz="1400">
                <a:solidFill>
                  <a:srgbClr val="66CCFF"/>
                </a:solidFill>
              </a:rPr>
              <a:t>.</a:t>
            </a:r>
            <a:endParaRPr lang="zh-CN" altLang="en-US" sz="1400">
              <a:solidFill>
                <a:srgbClr val="66CCFF"/>
              </a:solidFill>
            </a:endParaRPr>
          </a:p>
        </p:txBody>
      </p:sp>
      <p:sp>
        <p:nvSpPr>
          <p:cNvPr id="5133" name="AutoShape 11"/>
          <p:cNvSpPr>
            <a:spLocks noChangeArrowheads="1"/>
          </p:cNvSpPr>
          <p:nvPr/>
        </p:nvSpPr>
        <p:spPr bwMode="auto">
          <a:xfrm rot="16200000" flipH="1">
            <a:off x="5556" y="4349176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FFFFFF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76963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+mj-lt"/>
          <a:ea typeface="+mj-ea"/>
          <a:cs typeface="+mj-cs"/>
        </a:defRPr>
      </a:lvl1pPr>
      <a:lvl2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2pPr>
      <a:lvl3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3pPr>
      <a:lvl4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4pPr>
      <a:lvl5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5pPr>
      <a:lvl6pPr marL="12700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6pPr>
      <a:lvl7pPr marL="17272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7pPr>
      <a:lvl8pPr marL="21844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8pPr>
      <a:lvl9pPr marL="26416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  <a:cs typeface="+mn-cs"/>
        </a:defRPr>
      </a:lvl1pPr>
      <a:lvl2pPr marL="533400" indent="-762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2pPr>
      <a:lvl3pPr marL="896938" indent="17463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3pPr>
      <a:lvl4pPr marL="1257300" indent="1143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4pPr>
      <a:lvl5pPr marL="14398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5pPr>
      <a:lvl6pPr marL="18970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6pPr>
      <a:lvl7pPr marL="23542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7pPr>
      <a:lvl8pPr marL="28114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8pPr>
      <a:lvl9pPr marL="32686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ltDnDiag">
            <a:fgClr>
              <a:srgbClr val="2391DB"/>
            </a:fgClr>
            <a:bgClr>
              <a:srgbClr val="1D77B5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rgbClr val="FFFFFF"/>
              </a:solidFill>
              <a:ea typeface="黑体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rgbClr val="FFFFFF"/>
              </a:solidFill>
              <a:ea typeface="黑体" pitchFamily="49" charset="-122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white">
          <a:xfrm>
            <a:off x="127000" y="190500"/>
            <a:ext cx="8924925" cy="6477000"/>
          </a:xfrm>
          <a:prstGeom prst="roundRect">
            <a:avLst>
              <a:gd name="adj" fmla="val 5222"/>
            </a:avLst>
          </a:prstGeom>
          <a:solidFill>
            <a:srgbClr val="3399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rgbClr val="000000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04813" y="673100"/>
            <a:ext cx="8637587" cy="6081713"/>
          </a:xfrm>
          <a:prstGeom prst="rect">
            <a:avLst/>
          </a:prstGeom>
          <a:solidFill>
            <a:schemeClr val="bg1"/>
          </a:solidFill>
          <a:ln w="317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rgbClr val="000000"/>
              </a:solidFill>
            </a:endParaRPr>
          </a:p>
        </p:txBody>
      </p:sp>
      <p:sp>
        <p:nvSpPr>
          <p:cNvPr id="6149" name="Freeform 5"/>
          <p:cNvSpPr>
            <a:spLocks/>
          </p:cNvSpPr>
          <p:nvPr/>
        </p:nvSpPr>
        <p:spPr bwMode="auto">
          <a:xfrm rot="-5400000">
            <a:off x="-536901" y="4992362"/>
            <a:ext cx="1556402" cy="298450"/>
          </a:xfrm>
          <a:custGeom>
            <a:avLst/>
            <a:gdLst>
              <a:gd name="T0" fmla="*/ 69816 w 344"/>
              <a:gd name="T1" fmla="*/ 0 h 71"/>
              <a:gd name="T2" fmla="*/ 1261049 w 344"/>
              <a:gd name="T3" fmla="*/ 0 h 71"/>
              <a:gd name="T4" fmla="*/ 1330865 w 344"/>
              <a:gd name="T5" fmla="*/ 67256 h 71"/>
              <a:gd name="T6" fmla="*/ 1501041 w 344"/>
              <a:gd name="T7" fmla="*/ 298450 h 71"/>
              <a:gd name="T8" fmla="*/ 0 w 344"/>
              <a:gd name="T9" fmla="*/ 298450 h 71"/>
              <a:gd name="T10" fmla="*/ 0 w 344"/>
              <a:gd name="T11" fmla="*/ 67256 h 71"/>
              <a:gd name="T12" fmla="*/ 69816 w 344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4"/>
              <a:gd name="T22" fmla="*/ 0 h 71"/>
              <a:gd name="T23" fmla="*/ 344 w 344"/>
              <a:gd name="T24" fmla="*/ 71 h 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4" h="71">
                <a:moveTo>
                  <a:pt x="16" y="0"/>
                </a:moveTo>
                <a:lnTo>
                  <a:pt x="289" y="0"/>
                </a:lnTo>
                <a:cubicBezTo>
                  <a:pt x="298" y="0"/>
                  <a:pt x="300" y="8"/>
                  <a:pt x="305" y="16"/>
                </a:cubicBezTo>
                <a:lnTo>
                  <a:pt x="344" y="71"/>
                </a:lnTo>
                <a:lnTo>
                  <a:pt x="0" y="71"/>
                </a:lnTo>
                <a:lnTo>
                  <a:pt x="0" y="16"/>
                </a:ln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>
            <a:solidFill>
              <a:srgbClr val="CCECFF"/>
            </a:solidFill>
            <a:round/>
            <a:headEnd/>
            <a:tailEnd/>
          </a:ln>
        </p:spPr>
        <p:txBody>
          <a:bodyPr vert="eaVert" wrap="none" lIns="36000" rIns="36000" anchor="ctr"/>
          <a:lstStyle/>
          <a:p>
            <a:endParaRPr lang="zh-CN" altLang="en-US"/>
          </a:p>
        </p:txBody>
      </p:sp>
      <p:sp>
        <p:nvSpPr>
          <p:cNvPr id="6150" name="AutoShape 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 rot="16200000" flipH="1">
            <a:off x="-1432124" y="2735463"/>
            <a:ext cx="3339686" cy="297637"/>
          </a:xfrm>
          <a:prstGeom prst="parallelogram">
            <a:avLst>
              <a:gd name="adj" fmla="val 45579"/>
            </a:avLst>
          </a:prstGeom>
          <a:gradFill rotWithShape="1">
            <a:gsLst>
              <a:gs pos="0">
                <a:srgbClr val="0066FF"/>
              </a:gs>
              <a:gs pos="100000">
                <a:srgbClr val="0044AA"/>
              </a:gs>
            </a:gsLst>
            <a:lin ang="0" scaled="1"/>
          </a:gra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300">
              <a:solidFill>
                <a:srgbClr val="808080"/>
              </a:solidFill>
              <a:latin typeface="宋体" pitchFamily="2" charset="-122"/>
            </a:endParaRPr>
          </a:p>
        </p:txBody>
      </p:sp>
      <p:sp>
        <p:nvSpPr>
          <p:cNvPr id="6151" name="AutoShape 9"/>
          <p:cNvSpPr>
            <a:spLocks noChangeArrowheads="1"/>
          </p:cNvSpPr>
          <p:nvPr/>
        </p:nvSpPr>
        <p:spPr bwMode="auto">
          <a:xfrm rot="16200000" flipH="1">
            <a:off x="5556" y="1043782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152" name="AutoShape 10"/>
          <p:cNvSpPr>
            <a:spLocks noChangeArrowheads="1"/>
          </p:cNvSpPr>
          <p:nvPr/>
        </p:nvSpPr>
        <p:spPr bwMode="auto">
          <a:xfrm rot="16200000" flipH="1">
            <a:off x="5556" y="759619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153" name="AutoShape 14"/>
          <p:cNvSpPr>
            <a:spLocks noChangeArrowheads="1"/>
          </p:cNvSpPr>
          <p:nvPr/>
        </p:nvSpPr>
        <p:spPr bwMode="auto">
          <a:xfrm>
            <a:off x="479425" y="747713"/>
            <a:ext cx="8486775" cy="5959475"/>
          </a:xfrm>
          <a:prstGeom prst="foldedCorner">
            <a:avLst>
              <a:gd name="adj" fmla="val 4435"/>
            </a:avLst>
          </a:prstGeom>
          <a:solidFill>
            <a:schemeClr val="bg1"/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rgbClr val="000000"/>
              </a:solidFill>
            </a:endParaRPr>
          </a:p>
        </p:txBody>
      </p:sp>
      <p:grpSp>
        <p:nvGrpSpPr>
          <p:cNvPr id="6154" name="Group 15"/>
          <p:cNvGrpSpPr>
            <a:grpSpLocks/>
          </p:cNvGrpSpPr>
          <p:nvPr/>
        </p:nvGrpSpPr>
        <p:grpSpPr bwMode="auto">
          <a:xfrm>
            <a:off x="469900" y="673100"/>
            <a:ext cx="2305050" cy="71438"/>
            <a:chOff x="304" y="424"/>
            <a:chExt cx="1452" cy="45"/>
          </a:xfrm>
        </p:grpSpPr>
        <p:sp>
          <p:nvSpPr>
            <p:cNvPr id="6159" name="Rectangle 16"/>
            <p:cNvSpPr>
              <a:spLocks noChangeArrowheads="1"/>
            </p:cNvSpPr>
            <p:nvPr userDrawn="1"/>
          </p:nvSpPr>
          <p:spPr bwMode="auto">
            <a:xfrm rot="-5400000">
              <a:off x="374" y="355"/>
              <a:ext cx="45" cy="182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6160" name="Rectangle 17"/>
            <p:cNvSpPr>
              <a:spLocks noChangeArrowheads="1"/>
            </p:cNvSpPr>
            <p:nvPr userDrawn="1"/>
          </p:nvSpPr>
          <p:spPr bwMode="auto">
            <a:xfrm rot="-5400000">
              <a:off x="556" y="355"/>
              <a:ext cx="45" cy="182"/>
            </a:xfrm>
            <a:prstGeom prst="rect">
              <a:avLst/>
            </a:prstGeom>
            <a:solidFill>
              <a:srgbClr val="99FF66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6161" name="Rectangle 18"/>
            <p:cNvSpPr>
              <a:spLocks noChangeArrowheads="1"/>
            </p:cNvSpPr>
            <p:nvPr userDrawn="1"/>
          </p:nvSpPr>
          <p:spPr bwMode="auto">
            <a:xfrm rot="-5400000">
              <a:off x="737" y="355"/>
              <a:ext cx="45" cy="182"/>
            </a:xfrm>
            <a:prstGeom prst="rect">
              <a:avLst/>
            </a:prstGeom>
            <a:solidFill>
              <a:srgbClr val="99FF66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6162" name="Rectangle 19"/>
            <p:cNvSpPr>
              <a:spLocks noChangeArrowheads="1"/>
            </p:cNvSpPr>
            <p:nvPr userDrawn="1"/>
          </p:nvSpPr>
          <p:spPr bwMode="auto">
            <a:xfrm rot="-5400000">
              <a:off x="919" y="355"/>
              <a:ext cx="45" cy="182"/>
            </a:xfrm>
            <a:prstGeom prst="rect">
              <a:avLst/>
            </a:prstGeom>
            <a:solidFill>
              <a:srgbClr val="99FF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6163" name="Rectangle 20"/>
            <p:cNvSpPr>
              <a:spLocks noChangeArrowheads="1"/>
            </p:cNvSpPr>
            <p:nvPr userDrawn="1"/>
          </p:nvSpPr>
          <p:spPr bwMode="auto">
            <a:xfrm rot="-5400000">
              <a:off x="1100" y="355"/>
              <a:ext cx="45" cy="182"/>
            </a:xfrm>
            <a:prstGeom prst="rect">
              <a:avLst/>
            </a:prstGeom>
            <a:solidFill>
              <a:srgbClr val="99FF66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6164" name="Rectangle 21"/>
            <p:cNvSpPr>
              <a:spLocks noChangeArrowheads="1"/>
            </p:cNvSpPr>
            <p:nvPr userDrawn="1"/>
          </p:nvSpPr>
          <p:spPr bwMode="auto">
            <a:xfrm rot="-5400000">
              <a:off x="1282" y="355"/>
              <a:ext cx="45" cy="182"/>
            </a:xfrm>
            <a:prstGeom prst="rect">
              <a:avLst/>
            </a:prstGeom>
            <a:solidFill>
              <a:srgbClr val="99FF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6165" name="Rectangle 22"/>
            <p:cNvSpPr>
              <a:spLocks noChangeArrowheads="1"/>
            </p:cNvSpPr>
            <p:nvPr userDrawn="1"/>
          </p:nvSpPr>
          <p:spPr bwMode="auto">
            <a:xfrm rot="-5400000">
              <a:off x="1463" y="355"/>
              <a:ext cx="45" cy="182"/>
            </a:xfrm>
            <a:prstGeom prst="rect">
              <a:avLst/>
            </a:prstGeom>
            <a:solidFill>
              <a:srgbClr val="99FF6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6166" name="Rectangle 23"/>
            <p:cNvSpPr>
              <a:spLocks noChangeArrowheads="1"/>
            </p:cNvSpPr>
            <p:nvPr userDrawn="1"/>
          </p:nvSpPr>
          <p:spPr bwMode="auto">
            <a:xfrm rot="-5400000">
              <a:off x="1644" y="355"/>
              <a:ext cx="45" cy="182"/>
            </a:xfrm>
            <a:prstGeom prst="rect">
              <a:avLst/>
            </a:prstGeom>
            <a:solidFill>
              <a:srgbClr val="99FF66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</p:grpSp>
      <p:sp>
        <p:nvSpPr>
          <p:cNvPr id="1441816" name="Text Box 24"/>
          <p:cNvSpPr txBox="1">
            <a:spLocks noChangeArrowheads="1"/>
          </p:cNvSpPr>
          <p:nvPr/>
        </p:nvSpPr>
        <p:spPr bwMode="auto">
          <a:xfrm>
            <a:off x="14288" y="1268413"/>
            <a:ext cx="46196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altLang="zh-CN" sz="3200" i="1" dirty="0" smtClean="0">
                <a:solidFill>
                  <a:srgbClr val="FFFF00"/>
                </a:solidFill>
                <a:latin typeface="Monotype Corsiva" pitchFamily="66" charset="0"/>
                <a:ea typeface="Gungsuh" pitchFamily="18" charset="-127"/>
              </a:rPr>
              <a:t>3</a:t>
            </a:r>
          </a:p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zh-CN" altLang="en-US" sz="1600" b="0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资金执行及资产情况</a:t>
            </a:r>
          </a:p>
        </p:txBody>
      </p:sp>
      <p:sp>
        <p:nvSpPr>
          <p:cNvPr id="6156" name="Rectangle 25"/>
          <p:cNvSpPr>
            <a:spLocks noChangeArrowheads="1"/>
          </p:cNvSpPr>
          <p:nvPr/>
        </p:nvSpPr>
        <p:spPr bwMode="auto">
          <a:xfrm>
            <a:off x="8599488" y="6503988"/>
            <a:ext cx="498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67842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66CCFF"/>
                </a:solidFill>
              </a:rPr>
              <a:t>.</a:t>
            </a:r>
            <a:fld id="{CCE52DF5-1426-4B30-A5D4-C85564536A68}" type="slidenum">
              <a:rPr lang="en-US" altLang="zh-CN" sz="1400">
                <a:solidFill>
                  <a:srgbClr val="66CCF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r>
              <a:rPr lang="en-US" altLang="zh-CN" sz="1400">
                <a:solidFill>
                  <a:srgbClr val="66CCFF"/>
                </a:solidFill>
              </a:rPr>
              <a:t>.</a:t>
            </a:r>
            <a:endParaRPr lang="zh-CN" altLang="en-US" sz="1400">
              <a:solidFill>
                <a:srgbClr val="66CCFF"/>
              </a:solidFill>
            </a:endParaRPr>
          </a:p>
        </p:txBody>
      </p:sp>
      <p:sp>
        <p:nvSpPr>
          <p:cNvPr id="6157" name="AutoShape 11"/>
          <p:cNvSpPr>
            <a:spLocks noChangeArrowheads="1"/>
          </p:cNvSpPr>
          <p:nvPr/>
        </p:nvSpPr>
        <p:spPr bwMode="auto">
          <a:xfrm rot="16200000" flipH="1">
            <a:off x="-3969" y="4214161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FFFF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32810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+mj-lt"/>
          <a:ea typeface="+mj-ea"/>
          <a:cs typeface="+mj-cs"/>
        </a:defRPr>
      </a:lvl1pPr>
      <a:lvl2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2pPr>
      <a:lvl3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3pPr>
      <a:lvl4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4pPr>
      <a:lvl5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5pPr>
      <a:lvl6pPr marL="12700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6pPr>
      <a:lvl7pPr marL="17272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7pPr>
      <a:lvl8pPr marL="21844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8pPr>
      <a:lvl9pPr marL="26416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  <a:cs typeface="+mn-cs"/>
        </a:defRPr>
      </a:lvl1pPr>
      <a:lvl2pPr marL="533400" indent="-762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2pPr>
      <a:lvl3pPr marL="896938" indent="17463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3pPr>
      <a:lvl4pPr marL="1257300" indent="1143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4pPr>
      <a:lvl5pPr marL="14398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5pPr>
      <a:lvl6pPr marL="18970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6pPr>
      <a:lvl7pPr marL="23542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7pPr>
      <a:lvl8pPr marL="28114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8pPr>
      <a:lvl9pPr marL="32686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ltDnDiag">
            <a:fgClr>
              <a:srgbClr val="2391DB"/>
            </a:fgClr>
            <a:bgClr>
              <a:srgbClr val="1D77B5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rgbClr val="FFFFFF"/>
              </a:solidFill>
              <a:ea typeface="黑体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rgbClr val="FFFFFF"/>
              </a:solidFill>
              <a:ea typeface="黑体" pitchFamily="49" charset="-122"/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white">
          <a:xfrm>
            <a:off x="127000" y="190500"/>
            <a:ext cx="8924925" cy="6477000"/>
          </a:xfrm>
          <a:prstGeom prst="roundRect">
            <a:avLst>
              <a:gd name="adj" fmla="val 5222"/>
            </a:avLst>
          </a:prstGeom>
          <a:solidFill>
            <a:srgbClr val="3399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rgbClr val="000000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04813" y="673100"/>
            <a:ext cx="8637587" cy="6081713"/>
          </a:xfrm>
          <a:prstGeom prst="rect">
            <a:avLst/>
          </a:prstGeom>
          <a:solidFill>
            <a:schemeClr val="bg1"/>
          </a:solidFill>
          <a:ln w="317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rgbClr val="000000"/>
              </a:solidFill>
            </a:endParaRPr>
          </a:p>
        </p:txBody>
      </p:sp>
      <p:sp>
        <p:nvSpPr>
          <p:cNvPr id="7173" name="Freeform 5"/>
          <p:cNvSpPr>
            <a:spLocks/>
          </p:cNvSpPr>
          <p:nvPr/>
        </p:nvSpPr>
        <p:spPr bwMode="auto">
          <a:xfrm rot="-5400000">
            <a:off x="-869156" y="4868031"/>
            <a:ext cx="2222500" cy="300038"/>
          </a:xfrm>
          <a:custGeom>
            <a:avLst/>
            <a:gdLst>
              <a:gd name="T0" fmla="*/ 16 w 344"/>
              <a:gd name="T1" fmla="*/ 0 h 71"/>
              <a:gd name="T2" fmla="*/ 289 w 344"/>
              <a:gd name="T3" fmla="*/ 0 h 71"/>
              <a:gd name="T4" fmla="*/ 305 w 344"/>
              <a:gd name="T5" fmla="*/ 16 h 71"/>
              <a:gd name="T6" fmla="*/ 344 w 344"/>
              <a:gd name="T7" fmla="*/ 71 h 71"/>
              <a:gd name="T8" fmla="*/ 0 w 344"/>
              <a:gd name="T9" fmla="*/ 71 h 71"/>
              <a:gd name="T10" fmla="*/ 0 w 344"/>
              <a:gd name="T11" fmla="*/ 16 h 71"/>
              <a:gd name="T12" fmla="*/ 16 w 344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4" h="71">
                <a:moveTo>
                  <a:pt x="16" y="0"/>
                </a:moveTo>
                <a:lnTo>
                  <a:pt x="289" y="0"/>
                </a:lnTo>
                <a:cubicBezTo>
                  <a:pt x="298" y="0"/>
                  <a:pt x="300" y="8"/>
                  <a:pt x="305" y="16"/>
                </a:cubicBezTo>
                <a:lnTo>
                  <a:pt x="344" y="71"/>
                </a:lnTo>
                <a:lnTo>
                  <a:pt x="0" y="71"/>
                </a:lnTo>
                <a:lnTo>
                  <a:pt x="0" y="16"/>
                </a:ln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cap="flat" cmpd="sng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36000" rIns="36000" anchor="ctr"/>
          <a:lstStyle/>
          <a:p>
            <a:endParaRPr lang="zh-CN" altLang="en-US"/>
          </a:p>
        </p:txBody>
      </p:sp>
      <p:sp>
        <p:nvSpPr>
          <p:cNvPr id="7174" name="AutoShape 6">
            <a:hlinkClick r:id="rId14" action="ppaction://hlinksldjump"/>
          </p:cNvPr>
          <p:cNvSpPr>
            <a:spLocks noChangeArrowheads="1"/>
          </p:cNvSpPr>
          <p:nvPr/>
        </p:nvSpPr>
        <p:spPr bwMode="auto">
          <a:xfrm rot="16200000" flipH="1">
            <a:off x="-1347235" y="2974926"/>
            <a:ext cx="3169904" cy="297634"/>
          </a:xfrm>
          <a:prstGeom prst="parallelogram">
            <a:avLst>
              <a:gd name="adj" fmla="val 59993"/>
            </a:avLst>
          </a:prstGeom>
          <a:gradFill rotWithShape="1">
            <a:gsLst>
              <a:gs pos="0">
                <a:srgbClr val="0066FF"/>
              </a:gs>
              <a:gs pos="100000">
                <a:srgbClr val="0044AA"/>
              </a:gs>
            </a:gsLst>
            <a:lin ang="0" scaled="1"/>
          </a:gra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300">
              <a:solidFill>
                <a:srgbClr val="808080"/>
              </a:solidFill>
              <a:latin typeface="宋体" pitchFamily="2" charset="-122"/>
            </a:endParaRPr>
          </a:p>
        </p:txBody>
      </p:sp>
      <p:sp>
        <p:nvSpPr>
          <p:cNvPr id="7175" name="AutoShape 8"/>
          <p:cNvSpPr>
            <a:spLocks noChangeArrowheads="1"/>
          </p:cNvSpPr>
          <p:nvPr/>
        </p:nvSpPr>
        <p:spPr bwMode="auto">
          <a:xfrm rot="16200000" flipH="1">
            <a:off x="5556" y="1327944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7176" name="AutoShape 9"/>
          <p:cNvSpPr>
            <a:spLocks noChangeArrowheads="1"/>
          </p:cNvSpPr>
          <p:nvPr/>
        </p:nvSpPr>
        <p:spPr bwMode="auto">
          <a:xfrm rot="16200000" flipH="1">
            <a:off x="5556" y="1043782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7177" name="AutoShape 10"/>
          <p:cNvSpPr>
            <a:spLocks noChangeArrowheads="1"/>
          </p:cNvSpPr>
          <p:nvPr/>
        </p:nvSpPr>
        <p:spPr bwMode="auto">
          <a:xfrm rot="16200000" flipH="1">
            <a:off x="5556" y="759619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178" name="AutoShape 14"/>
          <p:cNvSpPr>
            <a:spLocks noChangeArrowheads="1"/>
          </p:cNvSpPr>
          <p:nvPr/>
        </p:nvSpPr>
        <p:spPr bwMode="auto">
          <a:xfrm>
            <a:off x="479425" y="747713"/>
            <a:ext cx="8486775" cy="5959475"/>
          </a:xfrm>
          <a:prstGeom prst="foldedCorner">
            <a:avLst>
              <a:gd name="adj" fmla="val 4435"/>
            </a:avLst>
          </a:prstGeom>
          <a:solidFill>
            <a:schemeClr val="bg1"/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rgbClr val="000000"/>
              </a:solidFill>
            </a:endParaRPr>
          </a:p>
        </p:txBody>
      </p:sp>
      <p:grpSp>
        <p:nvGrpSpPr>
          <p:cNvPr id="7179" name="Group 15"/>
          <p:cNvGrpSpPr>
            <a:grpSpLocks/>
          </p:cNvGrpSpPr>
          <p:nvPr/>
        </p:nvGrpSpPr>
        <p:grpSpPr bwMode="auto">
          <a:xfrm>
            <a:off x="469900" y="673100"/>
            <a:ext cx="2305050" cy="71438"/>
            <a:chOff x="304" y="424"/>
            <a:chExt cx="1452" cy="45"/>
          </a:xfrm>
        </p:grpSpPr>
        <p:sp>
          <p:nvSpPr>
            <p:cNvPr id="7185" name="Rectangle 16"/>
            <p:cNvSpPr>
              <a:spLocks noChangeArrowheads="1"/>
            </p:cNvSpPr>
            <p:nvPr userDrawn="1"/>
          </p:nvSpPr>
          <p:spPr bwMode="auto">
            <a:xfrm rot="-5400000">
              <a:off x="374" y="355"/>
              <a:ext cx="45" cy="182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7186" name="Rectangle 17"/>
            <p:cNvSpPr>
              <a:spLocks noChangeArrowheads="1"/>
            </p:cNvSpPr>
            <p:nvPr userDrawn="1"/>
          </p:nvSpPr>
          <p:spPr bwMode="auto">
            <a:xfrm rot="-5400000">
              <a:off x="556" y="355"/>
              <a:ext cx="45" cy="182"/>
            </a:xfrm>
            <a:prstGeom prst="rect">
              <a:avLst/>
            </a:prstGeom>
            <a:solidFill>
              <a:srgbClr val="99FF66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7187" name="Rectangle 18"/>
            <p:cNvSpPr>
              <a:spLocks noChangeArrowheads="1"/>
            </p:cNvSpPr>
            <p:nvPr userDrawn="1"/>
          </p:nvSpPr>
          <p:spPr bwMode="auto">
            <a:xfrm rot="-5400000">
              <a:off x="737" y="355"/>
              <a:ext cx="45" cy="182"/>
            </a:xfrm>
            <a:prstGeom prst="rect">
              <a:avLst/>
            </a:prstGeom>
            <a:solidFill>
              <a:srgbClr val="99FF66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7188" name="Rectangle 19"/>
            <p:cNvSpPr>
              <a:spLocks noChangeArrowheads="1"/>
            </p:cNvSpPr>
            <p:nvPr userDrawn="1"/>
          </p:nvSpPr>
          <p:spPr bwMode="auto">
            <a:xfrm rot="-5400000">
              <a:off x="919" y="355"/>
              <a:ext cx="45" cy="182"/>
            </a:xfrm>
            <a:prstGeom prst="rect">
              <a:avLst/>
            </a:prstGeom>
            <a:solidFill>
              <a:srgbClr val="99FF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7189" name="Rectangle 20"/>
            <p:cNvSpPr>
              <a:spLocks noChangeArrowheads="1"/>
            </p:cNvSpPr>
            <p:nvPr userDrawn="1"/>
          </p:nvSpPr>
          <p:spPr bwMode="auto">
            <a:xfrm rot="-5400000">
              <a:off x="1100" y="355"/>
              <a:ext cx="45" cy="182"/>
            </a:xfrm>
            <a:prstGeom prst="rect">
              <a:avLst/>
            </a:prstGeom>
            <a:solidFill>
              <a:srgbClr val="99FF66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7190" name="Rectangle 21"/>
            <p:cNvSpPr>
              <a:spLocks noChangeArrowheads="1"/>
            </p:cNvSpPr>
            <p:nvPr userDrawn="1"/>
          </p:nvSpPr>
          <p:spPr bwMode="auto">
            <a:xfrm rot="-5400000">
              <a:off x="1282" y="355"/>
              <a:ext cx="45" cy="182"/>
            </a:xfrm>
            <a:prstGeom prst="rect">
              <a:avLst/>
            </a:prstGeom>
            <a:solidFill>
              <a:srgbClr val="99FF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7191" name="Rectangle 22"/>
            <p:cNvSpPr>
              <a:spLocks noChangeArrowheads="1"/>
            </p:cNvSpPr>
            <p:nvPr userDrawn="1"/>
          </p:nvSpPr>
          <p:spPr bwMode="auto">
            <a:xfrm rot="-5400000">
              <a:off x="1463" y="355"/>
              <a:ext cx="45" cy="182"/>
            </a:xfrm>
            <a:prstGeom prst="rect">
              <a:avLst/>
            </a:prstGeom>
            <a:solidFill>
              <a:srgbClr val="99FF6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7192" name="Rectangle 23"/>
            <p:cNvSpPr>
              <a:spLocks noChangeArrowheads="1"/>
            </p:cNvSpPr>
            <p:nvPr userDrawn="1"/>
          </p:nvSpPr>
          <p:spPr bwMode="auto">
            <a:xfrm rot="-5400000">
              <a:off x="1644" y="355"/>
              <a:ext cx="45" cy="182"/>
            </a:xfrm>
            <a:prstGeom prst="rect">
              <a:avLst/>
            </a:prstGeom>
            <a:solidFill>
              <a:srgbClr val="99FF66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rgbClr val="000000"/>
                </a:solidFill>
              </a:endParaRPr>
            </a:p>
          </p:txBody>
        </p:sp>
      </p:grpSp>
      <p:sp>
        <p:nvSpPr>
          <p:cNvPr id="1442840" name="Text Box 24"/>
          <p:cNvSpPr txBox="1">
            <a:spLocks noChangeArrowheads="1"/>
          </p:cNvSpPr>
          <p:nvPr/>
        </p:nvSpPr>
        <p:spPr bwMode="auto">
          <a:xfrm>
            <a:off x="26495" y="1536700"/>
            <a:ext cx="46196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altLang="zh-CN" sz="3200" i="1" dirty="0" smtClean="0">
                <a:solidFill>
                  <a:srgbClr val="FFFF00"/>
                </a:solidFill>
                <a:latin typeface="Monotype Corsiva" pitchFamily="66" charset="0"/>
                <a:ea typeface="Gungsuh" pitchFamily="18" charset="-127"/>
              </a:rPr>
              <a:t>4</a:t>
            </a:r>
          </a:p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zh-CN" altLang="en-US" sz="1600" b="0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管理制度及审计情况</a:t>
            </a:r>
          </a:p>
        </p:txBody>
      </p:sp>
      <p:sp>
        <p:nvSpPr>
          <p:cNvPr id="7181" name="Rectangle 25"/>
          <p:cNvSpPr>
            <a:spLocks noChangeArrowheads="1"/>
          </p:cNvSpPr>
          <p:nvPr/>
        </p:nvSpPr>
        <p:spPr bwMode="auto">
          <a:xfrm>
            <a:off x="8599488" y="6503988"/>
            <a:ext cx="498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67842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66CCFF"/>
                </a:solidFill>
              </a:rPr>
              <a:t>.</a:t>
            </a:r>
            <a:fld id="{A9E586D4-9F8E-4252-8C0B-261F7563D11C}" type="slidenum">
              <a:rPr lang="en-US" altLang="zh-CN" sz="1400">
                <a:solidFill>
                  <a:srgbClr val="66CCF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r>
              <a:rPr lang="en-US" altLang="zh-CN" sz="1400">
                <a:solidFill>
                  <a:srgbClr val="66CCFF"/>
                </a:solidFill>
              </a:rPr>
              <a:t>.</a:t>
            </a:r>
            <a:endParaRPr lang="zh-CN" altLang="en-US" sz="1400">
              <a:solidFill>
                <a:srgbClr val="66CCFF"/>
              </a:solidFill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25400" y="1528333"/>
            <a:ext cx="4619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altLang="zh-CN" sz="3200" i="1" dirty="0" smtClean="0">
                <a:solidFill>
                  <a:srgbClr val="FFFF00"/>
                </a:solidFill>
                <a:latin typeface="Monotype Corsiva" pitchFamily="66" charset="0"/>
                <a:ea typeface="Gungsuh" pitchFamily="18" charset="-127"/>
              </a:rPr>
              <a:t>4</a:t>
            </a:r>
          </a:p>
          <a:p>
            <a:pPr algn="ctr">
              <a:lnSpc>
                <a:spcPct val="100000"/>
              </a:lnSpc>
              <a:buFontTx/>
              <a:buNone/>
              <a:defRPr/>
            </a:pPr>
            <a:endParaRPr lang="en-US" altLang="zh-CN" sz="1600" dirty="0" smtClean="0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8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+mj-lt"/>
          <a:ea typeface="+mj-ea"/>
          <a:cs typeface="+mj-cs"/>
        </a:defRPr>
      </a:lvl1pPr>
      <a:lvl2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2pPr>
      <a:lvl3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3pPr>
      <a:lvl4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4pPr>
      <a:lvl5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5pPr>
      <a:lvl6pPr marL="12700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6pPr>
      <a:lvl7pPr marL="17272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7pPr>
      <a:lvl8pPr marL="21844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8pPr>
      <a:lvl9pPr marL="26416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  <a:cs typeface="+mn-cs"/>
        </a:defRPr>
      </a:lvl1pPr>
      <a:lvl2pPr marL="533400" indent="-762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2pPr>
      <a:lvl3pPr marL="896938" indent="17463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3pPr>
      <a:lvl4pPr marL="1257300" indent="1143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4pPr>
      <a:lvl5pPr marL="14398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5pPr>
      <a:lvl6pPr marL="18970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6pPr>
      <a:lvl7pPr marL="23542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7pPr>
      <a:lvl8pPr marL="28114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8pPr>
      <a:lvl9pPr marL="32686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ltDnDiag">
            <a:fgClr>
              <a:srgbClr val="2391DB"/>
            </a:fgClr>
            <a:bgClr>
              <a:srgbClr val="1D77B5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chemeClr val="bg1"/>
              </a:solidFill>
              <a:ea typeface="黑体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white">
          <a:xfrm>
            <a:off x="109538" y="1609725"/>
            <a:ext cx="8924925" cy="5099050"/>
          </a:xfrm>
          <a:prstGeom prst="roundRect">
            <a:avLst>
              <a:gd name="adj" fmla="val 5222"/>
            </a:avLst>
          </a:prstGeom>
          <a:solidFill>
            <a:srgbClr val="3399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CN" sz="1200" b="0">
                <a:solidFill>
                  <a:schemeClr val="tx1"/>
                </a:solidFill>
              </a:rPr>
              <a:t> </a:t>
            </a:r>
            <a:endParaRPr lang="en-US" altLang="zh-CN" sz="2800" b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-1280" y="1"/>
            <a:ext cx="9145279" cy="160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黑体" pitchFamily="49" charset="-122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ltDnDiag">
            <a:fgClr>
              <a:srgbClr val="2391DB"/>
            </a:fgClr>
            <a:bgClr>
              <a:srgbClr val="1D77B5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chemeClr val="bg1"/>
              </a:solidFill>
              <a:ea typeface="黑体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4099" name="AutoShape 95"/>
          <p:cNvSpPr>
            <a:spLocks noChangeArrowheads="1"/>
          </p:cNvSpPr>
          <p:nvPr/>
        </p:nvSpPr>
        <p:spPr bwMode="white">
          <a:xfrm>
            <a:off x="127000" y="190500"/>
            <a:ext cx="8924925" cy="6477000"/>
          </a:xfrm>
          <a:prstGeom prst="roundRect">
            <a:avLst>
              <a:gd name="adj" fmla="val 5222"/>
            </a:avLst>
          </a:prstGeom>
          <a:solidFill>
            <a:srgbClr val="3399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chemeClr val="tx1"/>
              </a:solidFill>
            </a:endParaRPr>
          </a:p>
        </p:txBody>
      </p:sp>
      <p:sp>
        <p:nvSpPr>
          <p:cNvPr id="4100" name="Rectangle 96"/>
          <p:cNvSpPr>
            <a:spLocks noChangeArrowheads="1"/>
          </p:cNvSpPr>
          <p:nvPr/>
        </p:nvSpPr>
        <p:spPr bwMode="auto">
          <a:xfrm>
            <a:off x="404813" y="673100"/>
            <a:ext cx="8637587" cy="6081713"/>
          </a:xfrm>
          <a:prstGeom prst="rect">
            <a:avLst/>
          </a:prstGeom>
          <a:solidFill>
            <a:schemeClr val="bg1"/>
          </a:solidFill>
          <a:ln w="317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chemeClr val="tx1"/>
              </a:solidFill>
            </a:endParaRPr>
          </a:p>
        </p:txBody>
      </p:sp>
      <p:sp>
        <p:nvSpPr>
          <p:cNvPr id="4101" name="Freeform 41"/>
          <p:cNvSpPr>
            <a:spLocks/>
          </p:cNvSpPr>
          <p:nvPr/>
        </p:nvSpPr>
        <p:spPr bwMode="auto">
          <a:xfrm rot="-5400000">
            <a:off x="-861219" y="5103019"/>
            <a:ext cx="2205038" cy="298450"/>
          </a:xfrm>
          <a:custGeom>
            <a:avLst/>
            <a:gdLst>
              <a:gd name="T0" fmla="*/ 102570 w 344"/>
              <a:gd name="T1" fmla="*/ 0 h 71"/>
              <a:gd name="T2" fmla="*/ 1852662 w 344"/>
              <a:gd name="T3" fmla="*/ 0 h 71"/>
              <a:gd name="T4" fmla="*/ 1955232 w 344"/>
              <a:gd name="T5" fmla="*/ 67256 h 71"/>
              <a:gd name="T6" fmla="*/ 2205245 w 344"/>
              <a:gd name="T7" fmla="*/ 298450 h 71"/>
              <a:gd name="T8" fmla="*/ 0 w 344"/>
              <a:gd name="T9" fmla="*/ 298450 h 71"/>
              <a:gd name="T10" fmla="*/ 0 w 344"/>
              <a:gd name="T11" fmla="*/ 67256 h 71"/>
              <a:gd name="T12" fmla="*/ 102570 w 344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4"/>
              <a:gd name="T22" fmla="*/ 0 h 71"/>
              <a:gd name="T23" fmla="*/ 344 w 344"/>
              <a:gd name="T24" fmla="*/ 71 h 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4" h="71">
                <a:moveTo>
                  <a:pt x="16" y="0"/>
                </a:moveTo>
                <a:lnTo>
                  <a:pt x="289" y="0"/>
                </a:lnTo>
                <a:cubicBezTo>
                  <a:pt x="298" y="0"/>
                  <a:pt x="300" y="8"/>
                  <a:pt x="305" y="16"/>
                </a:cubicBezTo>
                <a:lnTo>
                  <a:pt x="344" y="71"/>
                </a:lnTo>
                <a:lnTo>
                  <a:pt x="0" y="71"/>
                </a:lnTo>
                <a:lnTo>
                  <a:pt x="0" y="16"/>
                </a:ln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>
            <a:solidFill>
              <a:srgbClr val="CCECFF"/>
            </a:solidFill>
            <a:round/>
            <a:headEnd/>
            <a:tailEnd/>
          </a:ln>
        </p:spPr>
        <p:txBody>
          <a:bodyPr vert="eaVert" wrap="none" lIns="36000" rIns="36000" anchor="ctr"/>
          <a:lstStyle/>
          <a:p>
            <a:endParaRPr lang="zh-CN" altLang="en-US"/>
          </a:p>
        </p:txBody>
      </p:sp>
      <p:sp>
        <p:nvSpPr>
          <p:cNvPr id="4102" name="AutoShape 5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 rot="16200000" flipH="1">
            <a:off x="-1650206" y="2407444"/>
            <a:ext cx="3779837" cy="301625"/>
          </a:xfrm>
          <a:prstGeom prst="parallelogram">
            <a:avLst>
              <a:gd name="adj" fmla="val 70838"/>
            </a:avLst>
          </a:prstGeom>
          <a:gradFill rotWithShape="1">
            <a:gsLst>
              <a:gs pos="0">
                <a:srgbClr val="0066FF"/>
              </a:gs>
              <a:gs pos="100000">
                <a:srgbClr val="0044AA"/>
              </a:gs>
            </a:gsLst>
            <a:lin ang="0" scaled="1"/>
          </a:gra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300">
              <a:solidFill>
                <a:schemeClr val="bg2"/>
              </a:solidFill>
              <a:latin typeface="宋体" pitchFamily="2" charset="-122"/>
            </a:endParaRPr>
          </a:p>
        </p:txBody>
      </p:sp>
      <p:sp>
        <p:nvSpPr>
          <p:cNvPr id="4103" name="AutoShape 49"/>
          <p:cNvSpPr>
            <a:spLocks noChangeArrowheads="1"/>
          </p:cNvSpPr>
          <p:nvPr/>
        </p:nvSpPr>
        <p:spPr bwMode="auto">
          <a:xfrm rot="16200000" flipH="1">
            <a:off x="5556" y="3942003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104" name="AutoShape 50"/>
          <p:cNvSpPr>
            <a:spLocks noChangeArrowheads="1"/>
          </p:cNvSpPr>
          <p:nvPr/>
        </p:nvSpPr>
        <p:spPr bwMode="auto">
          <a:xfrm rot="16200000" flipH="1">
            <a:off x="5556" y="3650534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105" name="AutoShape 81"/>
          <p:cNvSpPr>
            <a:spLocks noChangeArrowheads="1"/>
          </p:cNvSpPr>
          <p:nvPr/>
        </p:nvSpPr>
        <p:spPr bwMode="auto">
          <a:xfrm>
            <a:off x="479425" y="747713"/>
            <a:ext cx="8486775" cy="5959475"/>
          </a:xfrm>
          <a:prstGeom prst="foldedCorner">
            <a:avLst>
              <a:gd name="adj" fmla="val 4435"/>
            </a:avLst>
          </a:prstGeom>
          <a:solidFill>
            <a:schemeClr val="bg1"/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chemeClr val="tx1"/>
              </a:solidFill>
            </a:endParaRPr>
          </a:p>
        </p:txBody>
      </p:sp>
      <p:grpSp>
        <p:nvGrpSpPr>
          <p:cNvPr id="4106" name="Group 97"/>
          <p:cNvGrpSpPr>
            <a:grpSpLocks/>
          </p:cNvGrpSpPr>
          <p:nvPr/>
        </p:nvGrpSpPr>
        <p:grpSpPr bwMode="auto">
          <a:xfrm>
            <a:off x="469900" y="673100"/>
            <a:ext cx="2305050" cy="71438"/>
            <a:chOff x="304" y="424"/>
            <a:chExt cx="1452" cy="45"/>
          </a:xfrm>
        </p:grpSpPr>
        <p:sp>
          <p:nvSpPr>
            <p:cNvPr id="4111" name="Rectangle 83"/>
            <p:cNvSpPr>
              <a:spLocks noChangeArrowheads="1"/>
            </p:cNvSpPr>
            <p:nvPr userDrawn="1"/>
          </p:nvSpPr>
          <p:spPr bwMode="auto">
            <a:xfrm rot="-5400000">
              <a:off x="374" y="355"/>
              <a:ext cx="45" cy="182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4112" name="Rectangle 84"/>
            <p:cNvSpPr>
              <a:spLocks noChangeArrowheads="1"/>
            </p:cNvSpPr>
            <p:nvPr userDrawn="1"/>
          </p:nvSpPr>
          <p:spPr bwMode="auto">
            <a:xfrm rot="-5400000">
              <a:off x="556" y="355"/>
              <a:ext cx="45" cy="182"/>
            </a:xfrm>
            <a:prstGeom prst="rect">
              <a:avLst/>
            </a:prstGeom>
            <a:solidFill>
              <a:srgbClr val="99FF66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4113" name="Rectangle 85"/>
            <p:cNvSpPr>
              <a:spLocks noChangeArrowheads="1"/>
            </p:cNvSpPr>
            <p:nvPr userDrawn="1"/>
          </p:nvSpPr>
          <p:spPr bwMode="auto">
            <a:xfrm rot="-5400000">
              <a:off x="737" y="355"/>
              <a:ext cx="45" cy="182"/>
            </a:xfrm>
            <a:prstGeom prst="rect">
              <a:avLst/>
            </a:prstGeom>
            <a:solidFill>
              <a:srgbClr val="99FF66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4114" name="Rectangle 86"/>
            <p:cNvSpPr>
              <a:spLocks noChangeArrowheads="1"/>
            </p:cNvSpPr>
            <p:nvPr userDrawn="1"/>
          </p:nvSpPr>
          <p:spPr bwMode="auto">
            <a:xfrm rot="-5400000">
              <a:off x="919" y="355"/>
              <a:ext cx="45" cy="182"/>
            </a:xfrm>
            <a:prstGeom prst="rect">
              <a:avLst/>
            </a:prstGeom>
            <a:solidFill>
              <a:srgbClr val="99FF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4115" name="Rectangle 87"/>
            <p:cNvSpPr>
              <a:spLocks noChangeArrowheads="1"/>
            </p:cNvSpPr>
            <p:nvPr userDrawn="1"/>
          </p:nvSpPr>
          <p:spPr bwMode="auto">
            <a:xfrm rot="-5400000">
              <a:off x="1100" y="355"/>
              <a:ext cx="45" cy="182"/>
            </a:xfrm>
            <a:prstGeom prst="rect">
              <a:avLst/>
            </a:prstGeom>
            <a:solidFill>
              <a:srgbClr val="99FF66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4116" name="Rectangle 88"/>
            <p:cNvSpPr>
              <a:spLocks noChangeArrowheads="1"/>
            </p:cNvSpPr>
            <p:nvPr userDrawn="1"/>
          </p:nvSpPr>
          <p:spPr bwMode="auto">
            <a:xfrm rot="-5400000">
              <a:off x="1282" y="355"/>
              <a:ext cx="45" cy="182"/>
            </a:xfrm>
            <a:prstGeom prst="rect">
              <a:avLst/>
            </a:prstGeom>
            <a:solidFill>
              <a:srgbClr val="99FF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4117" name="Rectangle 89"/>
            <p:cNvSpPr>
              <a:spLocks noChangeArrowheads="1"/>
            </p:cNvSpPr>
            <p:nvPr userDrawn="1"/>
          </p:nvSpPr>
          <p:spPr bwMode="auto">
            <a:xfrm rot="-5400000">
              <a:off x="1463" y="355"/>
              <a:ext cx="45" cy="182"/>
            </a:xfrm>
            <a:prstGeom prst="rect">
              <a:avLst/>
            </a:prstGeom>
            <a:solidFill>
              <a:srgbClr val="99FF6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4118" name="Rectangle 90"/>
            <p:cNvSpPr>
              <a:spLocks noChangeArrowheads="1"/>
            </p:cNvSpPr>
            <p:nvPr userDrawn="1"/>
          </p:nvSpPr>
          <p:spPr bwMode="auto">
            <a:xfrm rot="-5400000">
              <a:off x="1644" y="355"/>
              <a:ext cx="45" cy="182"/>
            </a:xfrm>
            <a:prstGeom prst="rect">
              <a:avLst/>
            </a:prstGeom>
            <a:solidFill>
              <a:srgbClr val="99FF66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</p:grpSp>
      <p:sp>
        <p:nvSpPr>
          <p:cNvPr id="569442" name="Text Box 98"/>
          <p:cNvSpPr txBox="1">
            <a:spLocks noChangeArrowheads="1"/>
          </p:cNvSpPr>
          <p:nvPr/>
        </p:nvSpPr>
        <p:spPr bwMode="auto">
          <a:xfrm>
            <a:off x="20638" y="728663"/>
            <a:ext cx="46355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altLang="zh-CN" sz="3200" i="1" dirty="0" smtClean="0">
                <a:solidFill>
                  <a:srgbClr val="FFFF00"/>
                </a:solidFill>
                <a:latin typeface="Monotype Corsiva" pitchFamily="66" charset="0"/>
              </a:rPr>
              <a:t>1</a:t>
            </a:r>
          </a:p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项目建设目标及任务</a:t>
            </a:r>
          </a:p>
        </p:txBody>
      </p:sp>
      <p:sp>
        <p:nvSpPr>
          <p:cNvPr id="4108" name="Rectangle 26"/>
          <p:cNvSpPr>
            <a:spLocks noChangeArrowheads="1"/>
          </p:cNvSpPr>
          <p:nvPr/>
        </p:nvSpPr>
        <p:spPr bwMode="auto">
          <a:xfrm>
            <a:off x="8599488" y="6503988"/>
            <a:ext cx="498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67842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66CCFF"/>
                </a:solidFill>
              </a:rPr>
              <a:t>.</a:t>
            </a:r>
            <a:fld id="{0B0D26DE-F53B-4DE2-8CD7-8D858578FDB4}" type="slidenum">
              <a:rPr lang="en-US" altLang="zh-CN" sz="1400">
                <a:solidFill>
                  <a:srgbClr val="66CCF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r>
              <a:rPr lang="en-US" altLang="zh-CN" sz="1400">
                <a:solidFill>
                  <a:srgbClr val="66CCFF"/>
                </a:solidFill>
              </a:rPr>
              <a:t>.</a:t>
            </a:r>
            <a:endParaRPr lang="zh-CN" altLang="en-US" sz="1400">
              <a:solidFill>
                <a:srgbClr val="66CCFF"/>
              </a:solidFill>
            </a:endParaRPr>
          </a:p>
        </p:txBody>
      </p:sp>
      <p:sp>
        <p:nvSpPr>
          <p:cNvPr id="4109" name="AutoShape 11"/>
          <p:cNvSpPr>
            <a:spLocks noChangeArrowheads="1"/>
          </p:cNvSpPr>
          <p:nvPr/>
        </p:nvSpPr>
        <p:spPr bwMode="auto">
          <a:xfrm rot="16200000" flipH="1">
            <a:off x="5556" y="4229341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110" name="AutoShape 50"/>
          <p:cNvSpPr>
            <a:spLocks noChangeArrowheads="1"/>
          </p:cNvSpPr>
          <p:nvPr/>
        </p:nvSpPr>
        <p:spPr bwMode="auto">
          <a:xfrm rot="16200000" flipH="1">
            <a:off x="10319" y="4518266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" name="AutoShape 50"/>
          <p:cNvSpPr>
            <a:spLocks noChangeArrowheads="1"/>
          </p:cNvSpPr>
          <p:nvPr/>
        </p:nvSpPr>
        <p:spPr bwMode="auto">
          <a:xfrm rot="16200000" flipH="1">
            <a:off x="1566" y="4820664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4" name="AutoShape 50"/>
          <p:cNvSpPr>
            <a:spLocks noChangeArrowheads="1"/>
          </p:cNvSpPr>
          <p:nvPr/>
        </p:nvSpPr>
        <p:spPr bwMode="auto">
          <a:xfrm rot="16200000" flipH="1">
            <a:off x="1566" y="5114261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 smtClean="0">
                <a:solidFill>
                  <a:schemeClr val="bg1"/>
                </a:solidFill>
              </a:rPr>
              <a:t>7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+mj-lt"/>
          <a:ea typeface="+mj-ea"/>
          <a:cs typeface="+mj-cs"/>
        </a:defRPr>
      </a:lvl1pPr>
      <a:lvl2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黑体" pitchFamily="49" charset="-122"/>
        </a:defRPr>
      </a:lvl2pPr>
      <a:lvl3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黑体" pitchFamily="49" charset="-122"/>
        </a:defRPr>
      </a:lvl3pPr>
      <a:lvl4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黑体" pitchFamily="49" charset="-122"/>
        </a:defRPr>
      </a:lvl4pPr>
      <a:lvl5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黑体" pitchFamily="49" charset="-122"/>
        </a:defRPr>
      </a:lvl5pPr>
      <a:lvl6pPr marL="12700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黑体" pitchFamily="49" charset="-122"/>
        </a:defRPr>
      </a:lvl6pPr>
      <a:lvl7pPr marL="17272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黑体" pitchFamily="49" charset="-122"/>
        </a:defRPr>
      </a:lvl7pPr>
      <a:lvl8pPr marL="21844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黑体" pitchFamily="49" charset="-122"/>
        </a:defRPr>
      </a:lvl8pPr>
      <a:lvl9pPr marL="26416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黑体" pitchFamily="49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  <a:cs typeface="+mn-cs"/>
        </a:defRPr>
      </a:lvl1pPr>
      <a:lvl2pPr marL="533400" indent="-762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2pPr>
      <a:lvl3pPr marL="896938" indent="17463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3pPr>
      <a:lvl4pPr marL="1257300" indent="1143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4pPr>
      <a:lvl5pPr marL="14398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5pPr>
      <a:lvl6pPr marL="18970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6pPr>
      <a:lvl7pPr marL="23542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7pPr>
      <a:lvl8pPr marL="28114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8pPr>
      <a:lvl9pPr marL="32686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ltDnDiag">
            <a:fgClr>
              <a:srgbClr val="2391DB"/>
            </a:fgClr>
            <a:bgClr>
              <a:srgbClr val="1D77B5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chemeClr val="bg1"/>
              </a:solidFill>
              <a:ea typeface="黑体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white">
          <a:xfrm>
            <a:off x="127000" y="190500"/>
            <a:ext cx="8924925" cy="6477000"/>
          </a:xfrm>
          <a:prstGeom prst="roundRect">
            <a:avLst>
              <a:gd name="adj" fmla="val 5222"/>
            </a:avLst>
          </a:prstGeom>
          <a:solidFill>
            <a:srgbClr val="3399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chemeClr val="tx1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04813" y="673100"/>
            <a:ext cx="8637587" cy="6081713"/>
          </a:xfrm>
          <a:prstGeom prst="rect">
            <a:avLst/>
          </a:prstGeom>
          <a:solidFill>
            <a:schemeClr val="bg1"/>
          </a:solidFill>
          <a:ln w="317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chemeClr val="tx1"/>
              </a:solidFill>
            </a:endParaRPr>
          </a:p>
        </p:txBody>
      </p:sp>
      <p:sp>
        <p:nvSpPr>
          <p:cNvPr id="5125" name="Freeform 5"/>
          <p:cNvSpPr>
            <a:spLocks/>
          </p:cNvSpPr>
          <p:nvPr/>
        </p:nvSpPr>
        <p:spPr bwMode="auto">
          <a:xfrm rot="-5400000">
            <a:off x="-1046162" y="4638675"/>
            <a:ext cx="2576512" cy="300038"/>
          </a:xfrm>
          <a:custGeom>
            <a:avLst/>
            <a:gdLst>
              <a:gd name="T0" fmla="*/ 119838 w 344"/>
              <a:gd name="T1" fmla="*/ 0 h 71"/>
              <a:gd name="T2" fmla="*/ 2164570 w 344"/>
              <a:gd name="T3" fmla="*/ 0 h 71"/>
              <a:gd name="T4" fmla="*/ 2284407 w 344"/>
              <a:gd name="T5" fmla="*/ 67614 h 71"/>
              <a:gd name="T6" fmla="*/ 2576512 w 344"/>
              <a:gd name="T7" fmla="*/ 300038 h 71"/>
              <a:gd name="T8" fmla="*/ 0 w 344"/>
              <a:gd name="T9" fmla="*/ 300038 h 71"/>
              <a:gd name="T10" fmla="*/ 0 w 344"/>
              <a:gd name="T11" fmla="*/ 67614 h 71"/>
              <a:gd name="T12" fmla="*/ 119838 w 344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4"/>
              <a:gd name="T22" fmla="*/ 0 h 71"/>
              <a:gd name="T23" fmla="*/ 344 w 344"/>
              <a:gd name="T24" fmla="*/ 71 h 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4" h="71">
                <a:moveTo>
                  <a:pt x="16" y="0"/>
                </a:moveTo>
                <a:lnTo>
                  <a:pt x="289" y="0"/>
                </a:lnTo>
                <a:cubicBezTo>
                  <a:pt x="298" y="0"/>
                  <a:pt x="300" y="8"/>
                  <a:pt x="305" y="16"/>
                </a:cubicBezTo>
                <a:lnTo>
                  <a:pt x="344" y="71"/>
                </a:lnTo>
                <a:lnTo>
                  <a:pt x="0" y="71"/>
                </a:lnTo>
                <a:lnTo>
                  <a:pt x="0" y="16"/>
                </a:ln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>
            <a:solidFill>
              <a:srgbClr val="CCECFF"/>
            </a:solidFill>
            <a:round/>
            <a:headEnd/>
            <a:tailEnd/>
          </a:ln>
        </p:spPr>
        <p:txBody>
          <a:bodyPr vert="eaVert" wrap="none" lIns="36000" rIns="36000" anchor="ctr"/>
          <a:lstStyle/>
          <a:p>
            <a:endParaRPr lang="zh-CN" altLang="en-US"/>
          </a:p>
        </p:txBody>
      </p:sp>
      <p:sp>
        <p:nvSpPr>
          <p:cNvPr id="5126" name="AutoShape 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 rot="16200000" flipH="1">
            <a:off x="-1469641" y="2496753"/>
            <a:ext cx="3417890" cy="294460"/>
          </a:xfrm>
          <a:prstGeom prst="parallelogram">
            <a:avLst>
              <a:gd name="adj" fmla="val 70859"/>
            </a:avLst>
          </a:prstGeom>
          <a:gradFill rotWithShape="1">
            <a:gsLst>
              <a:gs pos="0">
                <a:srgbClr val="0066FF"/>
              </a:gs>
              <a:gs pos="100000">
                <a:srgbClr val="0044AA"/>
              </a:gs>
            </a:gsLst>
            <a:lin ang="0" scaled="1"/>
          </a:gra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300">
              <a:solidFill>
                <a:schemeClr val="bg2"/>
              </a:solidFill>
              <a:latin typeface="宋体" pitchFamily="2" charset="-122"/>
            </a:endParaRPr>
          </a:p>
        </p:txBody>
      </p:sp>
      <p:sp>
        <p:nvSpPr>
          <p:cNvPr id="5127" name="AutoShape 9"/>
          <p:cNvSpPr>
            <a:spLocks noChangeArrowheads="1"/>
          </p:cNvSpPr>
          <p:nvPr/>
        </p:nvSpPr>
        <p:spPr bwMode="auto">
          <a:xfrm rot="16200000" flipH="1">
            <a:off x="19845" y="4034141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128" name="AutoShape 10"/>
          <p:cNvSpPr>
            <a:spLocks noChangeArrowheads="1"/>
          </p:cNvSpPr>
          <p:nvPr/>
        </p:nvSpPr>
        <p:spPr bwMode="auto">
          <a:xfrm rot="16200000" flipH="1">
            <a:off x="5556" y="759619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129" name="AutoShape 14"/>
          <p:cNvSpPr>
            <a:spLocks noChangeArrowheads="1"/>
          </p:cNvSpPr>
          <p:nvPr/>
        </p:nvSpPr>
        <p:spPr bwMode="auto">
          <a:xfrm>
            <a:off x="479425" y="747713"/>
            <a:ext cx="8486775" cy="5959475"/>
          </a:xfrm>
          <a:prstGeom prst="foldedCorner">
            <a:avLst>
              <a:gd name="adj" fmla="val 4435"/>
            </a:avLst>
          </a:prstGeom>
          <a:solidFill>
            <a:schemeClr val="bg1"/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chemeClr val="tx1"/>
              </a:solidFill>
            </a:endParaRPr>
          </a:p>
        </p:txBody>
      </p:sp>
      <p:grpSp>
        <p:nvGrpSpPr>
          <p:cNvPr id="5130" name="Group 15"/>
          <p:cNvGrpSpPr>
            <a:grpSpLocks/>
          </p:cNvGrpSpPr>
          <p:nvPr/>
        </p:nvGrpSpPr>
        <p:grpSpPr bwMode="auto">
          <a:xfrm>
            <a:off x="469900" y="673100"/>
            <a:ext cx="2305050" cy="71438"/>
            <a:chOff x="304" y="424"/>
            <a:chExt cx="1452" cy="45"/>
          </a:xfrm>
        </p:grpSpPr>
        <p:sp>
          <p:nvSpPr>
            <p:cNvPr id="5137" name="Rectangle 16"/>
            <p:cNvSpPr>
              <a:spLocks noChangeArrowheads="1"/>
            </p:cNvSpPr>
            <p:nvPr userDrawn="1"/>
          </p:nvSpPr>
          <p:spPr bwMode="auto">
            <a:xfrm rot="-5400000">
              <a:off x="374" y="355"/>
              <a:ext cx="45" cy="182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5138" name="Rectangle 17"/>
            <p:cNvSpPr>
              <a:spLocks noChangeArrowheads="1"/>
            </p:cNvSpPr>
            <p:nvPr userDrawn="1"/>
          </p:nvSpPr>
          <p:spPr bwMode="auto">
            <a:xfrm rot="-5400000">
              <a:off x="556" y="355"/>
              <a:ext cx="45" cy="182"/>
            </a:xfrm>
            <a:prstGeom prst="rect">
              <a:avLst/>
            </a:prstGeom>
            <a:solidFill>
              <a:srgbClr val="99FF66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5139" name="Rectangle 18"/>
            <p:cNvSpPr>
              <a:spLocks noChangeArrowheads="1"/>
            </p:cNvSpPr>
            <p:nvPr userDrawn="1"/>
          </p:nvSpPr>
          <p:spPr bwMode="auto">
            <a:xfrm rot="-5400000">
              <a:off x="737" y="355"/>
              <a:ext cx="45" cy="182"/>
            </a:xfrm>
            <a:prstGeom prst="rect">
              <a:avLst/>
            </a:prstGeom>
            <a:solidFill>
              <a:srgbClr val="99FF66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5140" name="Rectangle 19"/>
            <p:cNvSpPr>
              <a:spLocks noChangeArrowheads="1"/>
            </p:cNvSpPr>
            <p:nvPr userDrawn="1"/>
          </p:nvSpPr>
          <p:spPr bwMode="auto">
            <a:xfrm rot="-5400000">
              <a:off x="919" y="355"/>
              <a:ext cx="45" cy="182"/>
            </a:xfrm>
            <a:prstGeom prst="rect">
              <a:avLst/>
            </a:prstGeom>
            <a:solidFill>
              <a:srgbClr val="99FF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5141" name="Rectangle 20"/>
            <p:cNvSpPr>
              <a:spLocks noChangeArrowheads="1"/>
            </p:cNvSpPr>
            <p:nvPr userDrawn="1"/>
          </p:nvSpPr>
          <p:spPr bwMode="auto">
            <a:xfrm rot="-5400000">
              <a:off x="1100" y="355"/>
              <a:ext cx="45" cy="182"/>
            </a:xfrm>
            <a:prstGeom prst="rect">
              <a:avLst/>
            </a:prstGeom>
            <a:solidFill>
              <a:srgbClr val="99FF66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5142" name="Rectangle 21"/>
            <p:cNvSpPr>
              <a:spLocks noChangeArrowheads="1"/>
            </p:cNvSpPr>
            <p:nvPr userDrawn="1"/>
          </p:nvSpPr>
          <p:spPr bwMode="auto">
            <a:xfrm rot="-5400000">
              <a:off x="1282" y="355"/>
              <a:ext cx="45" cy="182"/>
            </a:xfrm>
            <a:prstGeom prst="rect">
              <a:avLst/>
            </a:prstGeom>
            <a:solidFill>
              <a:srgbClr val="99FF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5143" name="Rectangle 22"/>
            <p:cNvSpPr>
              <a:spLocks noChangeArrowheads="1"/>
            </p:cNvSpPr>
            <p:nvPr userDrawn="1"/>
          </p:nvSpPr>
          <p:spPr bwMode="auto">
            <a:xfrm rot="-5400000">
              <a:off x="1463" y="355"/>
              <a:ext cx="45" cy="182"/>
            </a:xfrm>
            <a:prstGeom prst="rect">
              <a:avLst/>
            </a:prstGeom>
            <a:solidFill>
              <a:srgbClr val="99FF6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5144" name="Rectangle 23"/>
            <p:cNvSpPr>
              <a:spLocks noChangeArrowheads="1"/>
            </p:cNvSpPr>
            <p:nvPr userDrawn="1"/>
          </p:nvSpPr>
          <p:spPr bwMode="auto">
            <a:xfrm rot="-5400000">
              <a:off x="1644" y="355"/>
              <a:ext cx="45" cy="182"/>
            </a:xfrm>
            <a:prstGeom prst="rect">
              <a:avLst/>
            </a:prstGeom>
            <a:solidFill>
              <a:srgbClr val="99FF66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</p:grpSp>
      <p:sp>
        <p:nvSpPr>
          <p:cNvPr id="1440792" name="Text Box 24"/>
          <p:cNvSpPr txBox="1">
            <a:spLocks noChangeArrowheads="1"/>
          </p:cNvSpPr>
          <p:nvPr/>
        </p:nvSpPr>
        <p:spPr bwMode="auto">
          <a:xfrm>
            <a:off x="0" y="965200"/>
            <a:ext cx="46196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altLang="zh-CN" sz="3200" i="1" dirty="0" smtClean="0">
                <a:solidFill>
                  <a:srgbClr val="FFFF00"/>
                </a:solidFill>
                <a:latin typeface="Monotype Corsiva" pitchFamily="66" charset="0"/>
                <a:ea typeface="Gungsuh" pitchFamily="18" charset="-127"/>
              </a:rPr>
              <a:t>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部本级管理及完成情况</a:t>
            </a:r>
            <a:endParaRPr lang="zh-CN" altLang="en-US" sz="1600" b="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132" name="Rectangle 27"/>
          <p:cNvSpPr>
            <a:spLocks noChangeArrowheads="1"/>
          </p:cNvSpPr>
          <p:nvPr/>
        </p:nvSpPr>
        <p:spPr bwMode="auto">
          <a:xfrm>
            <a:off x="8599488" y="6503988"/>
            <a:ext cx="498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67842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66CCFF"/>
                </a:solidFill>
              </a:rPr>
              <a:t>.</a:t>
            </a:r>
            <a:fld id="{16A85109-9C2F-4C3E-899D-8C187DF74784}" type="slidenum">
              <a:rPr lang="en-US" altLang="zh-CN" sz="1400">
                <a:solidFill>
                  <a:srgbClr val="66CCF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r>
              <a:rPr lang="en-US" altLang="zh-CN" sz="1400">
                <a:solidFill>
                  <a:srgbClr val="66CCFF"/>
                </a:solidFill>
              </a:rPr>
              <a:t>.</a:t>
            </a:r>
            <a:endParaRPr lang="zh-CN" altLang="en-US" sz="1400">
              <a:solidFill>
                <a:srgbClr val="66CCFF"/>
              </a:solidFill>
            </a:endParaRPr>
          </a:p>
        </p:txBody>
      </p:sp>
      <p:sp>
        <p:nvSpPr>
          <p:cNvPr id="5133" name="AutoShape 11"/>
          <p:cNvSpPr>
            <a:spLocks noChangeArrowheads="1"/>
          </p:cNvSpPr>
          <p:nvPr/>
        </p:nvSpPr>
        <p:spPr bwMode="auto">
          <a:xfrm rot="16200000" flipH="1">
            <a:off x="19845" y="4321478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135" name="AutoShape 50"/>
          <p:cNvSpPr>
            <a:spLocks noChangeArrowheads="1"/>
          </p:cNvSpPr>
          <p:nvPr/>
        </p:nvSpPr>
        <p:spPr bwMode="auto">
          <a:xfrm rot="16200000" flipH="1">
            <a:off x="19845" y="4625486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" name="AutoShape 50"/>
          <p:cNvSpPr>
            <a:spLocks noChangeArrowheads="1"/>
          </p:cNvSpPr>
          <p:nvPr/>
        </p:nvSpPr>
        <p:spPr bwMode="auto">
          <a:xfrm rot="16200000" flipH="1">
            <a:off x="1566" y="4889236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4" name="AutoShape 50"/>
          <p:cNvSpPr>
            <a:spLocks noChangeArrowheads="1"/>
          </p:cNvSpPr>
          <p:nvPr/>
        </p:nvSpPr>
        <p:spPr bwMode="auto">
          <a:xfrm rot="16200000" flipH="1">
            <a:off x="1566" y="5180704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 smtClean="0">
                <a:solidFill>
                  <a:schemeClr val="bg1"/>
                </a:solidFill>
              </a:rPr>
              <a:t>7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+mj-lt"/>
          <a:ea typeface="+mj-ea"/>
          <a:cs typeface="+mj-cs"/>
        </a:defRPr>
      </a:lvl1pPr>
      <a:lvl2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2pPr>
      <a:lvl3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3pPr>
      <a:lvl4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4pPr>
      <a:lvl5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5pPr>
      <a:lvl6pPr marL="12700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6pPr>
      <a:lvl7pPr marL="17272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7pPr>
      <a:lvl8pPr marL="21844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8pPr>
      <a:lvl9pPr marL="26416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  <a:cs typeface="+mn-cs"/>
        </a:defRPr>
      </a:lvl1pPr>
      <a:lvl2pPr marL="533400" indent="-762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2pPr>
      <a:lvl3pPr marL="896938" indent="17463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3pPr>
      <a:lvl4pPr marL="1257300" indent="1143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4pPr>
      <a:lvl5pPr marL="14398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5pPr>
      <a:lvl6pPr marL="18970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6pPr>
      <a:lvl7pPr marL="23542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7pPr>
      <a:lvl8pPr marL="28114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8pPr>
      <a:lvl9pPr marL="32686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ltDnDiag">
            <a:fgClr>
              <a:srgbClr val="2391DB"/>
            </a:fgClr>
            <a:bgClr>
              <a:srgbClr val="1D77B5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chemeClr val="bg1"/>
              </a:solidFill>
              <a:ea typeface="黑体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white">
          <a:xfrm>
            <a:off x="127000" y="190500"/>
            <a:ext cx="8924925" cy="6477000"/>
          </a:xfrm>
          <a:prstGeom prst="roundRect">
            <a:avLst>
              <a:gd name="adj" fmla="val 5222"/>
            </a:avLst>
          </a:prstGeom>
          <a:solidFill>
            <a:srgbClr val="3399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chemeClr val="tx1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04813" y="673100"/>
            <a:ext cx="8637587" cy="6081713"/>
          </a:xfrm>
          <a:prstGeom prst="rect">
            <a:avLst/>
          </a:prstGeom>
          <a:solidFill>
            <a:schemeClr val="bg1"/>
          </a:solidFill>
          <a:ln w="317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chemeClr val="tx1"/>
              </a:solidFill>
            </a:endParaRPr>
          </a:p>
        </p:txBody>
      </p:sp>
      <p:sp>
        <p:nvSpPr>
          <p:cNvPr id="6149" name="Freeform 5"/>
          <p:cNvSpPr>
            <a:spLocks/>
          </p:cNvSpPr>
          <p:nvPr/>
        </p:nvSpPr>
        <p:spPr bwMode="auto">
          <a:xfrm rot="-5400000">
            <a:off x="-866452" y="5047579"/>
            <a:ext cx="2220268" cy="303214"/>
          </a:xfrm>
          <a:custGeom>
            <a:avLst/>
            <a:gdLst>
              <a:gd name="T0" fmla="*/ 69816 w 344"/>
              <a:gd name="T1" fmla="*/ 0 h 71"/>
              <a:gd name="T2" fmla="*/ 1261049 w 344"/>
              <a:gd name="T3" fmla="*/ 0 h 71"/>
              <a:gd name="T4" fmla="*/ 1330865 w 344"/>
              <a:gd name="T5" fmla="*/ 67256 h 71"/>
              <a:gd name="T6" fmla="*/ 1501041 w 344"/>
              <a:gd name="T7" fmla="*/ 298450 h 71"/>
              <a:gd name="T8" fmla="*/ 0 w 344"/>
              <a:gd name="T9" fmla="*/ 298450 h 71"/>
              <a:gd name="T10" fmla="*/ 0 w 344"/>
              <a:gd name="T11" fmla="*/ 67256 h 71"/>
              <a:gd name="T12" fmla="*/ 69816 w 344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4"/>
              <a:gd name="T22" fmla="*/ 0 h 71"/>
              <a:gd name="T23" fmla="*/ 344 w 344"/>
              <a:gd name="T24" fmla="*/ 71 h 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4" h="71">
                <a:moveTo>
                  <a:pt x="16" y="0"/>
                </a:moveTo>
                <a:lnTo>
                  <a:pt x="289" y="0"/>
                </a:lnTo>
                <a:cubicBezTo>
                  <a:pt x="298" y="0"/>
                  <a:pt x="300" y="8"/>
                  <a:pt x="305" y="16"/>
                </a:cubicBezTo>
                <a:lnTo>
                  <a:pt x="344" y="71"/>
                </a:lnTo>
                <a:lnTo>
                  <a:pt x="0" y="71"/>
                </a:lnTo>
                <a:lnTo>
                  <a:pt x="0" y="16"/>
                </a:ln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>
            <a:solidFill>
              <a:srgbClr val="CCECFF"/>
            </a:solidFill>
            <a:round/>
            <a:headEnd/>
            <a:tailEnd/>
          </a:ln>
        </p:spPr>
        <p:txBody>
          <a:bodyPr vert="eaVert" wrap="none" lIns="36000" rIns="36000" anchor="ctr"/>
          <a:lstStyle/>
          <a:p>
            <a:endParaRPr lang="zh-CN" altLang="en-US"/>
          </a:p>
        </p:txBody>
      </p:sp>
      <p:sp>
        <p:nvSpPr>
          <p:cNvPr id="6150" name="AutoShape 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 rot="16200000" flipH="1">
            <a:off x="-1487487" y="2790825"/>
            <a:ext cx="3459162" cy="306388"/>
          </a:xfrm>
          <a:prstGeom prst="parallelogram">
            <a:avLst>
              <a:gd name="adj" fmla="val 45579"/>
            </a:avLst>
          </a:prstGeom>
          <a:gradFill rotWithShape="1">
            <a:gsLst>
              <a:gs pos="0">
                <a:srgbClr val="0066FF"/>
              </a:gs>
              <a:gs pos="100000">
                <a:srgbClr val="0044AA"/>
              </a:gs>
            </a:gsLst>
            <a:lin ang="0" scaled="1"/>
          </a:gra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300">
              <a:solidFill>
                <a:schemeClr val="bg2"/>
              </a:solidFill>
              <a:latin typeface="宋体" pitchFamily="2" charset="-122"/>
            </a:endParaRPr>
          </a:p>
        </p:txBody>
      </p:sp>
      <p:sp>
        <p:nvSpPr>
          <p:cNvPr id="6151" name="AutoShape 9"/>
          <p:cNvSpPr>
            <a:spLocks noChangeArrowheads="1"/>
          </p:cNvSpPr>
          <p:nvPr/>
        </p:nvSpPr>
        <p:spPr bwMode="auto">
          <a:xfrm rot="16200000" flipH="1">
            <a:off x="5556" y="1043782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152" name="AutoShape 10"/>
          <p:cNvSpPr>
            <a:spLocks noChangeArrowheads="1"/>
          </p:cNvSpPr>
          <p:nvPr/>
        </p:nvSpPr>
        <p:spPr bwMode="auto">
          <a:xfrm rot="16200000" flipH="1">
            <a:off x="5556" y="759619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153" name="AutoShape 14"/>
          <p:cNvSpPr>
            <a:spLocks noChangeArrowheads="1"/>
          </p:cNvSpPr>
          <p:nvPr/>
        </p:nvSpPr>
        <p:spPr bwMode="auto">
          <a:xfrm>
            <a:off x="479425" y="747713"/>
            <a:ext cx="8486775" cy="5959475"/>
          </a:xfrm>
          <a:prstGeom prst="foldedCorner">
            <a:avLst>
              <a:gd name="adj" fmla="val 4435"/>
            </a:avLst>
          </a:prstGeom>
          <a:solidFill>
            <a:schemeClr val="bg1"/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chemeClr val="tx1"/>
              </a:solidFill>
            </a:endParaRPr>
          </a:p>
        </p:txBody>
      </p:sp>
      <p:grpSp>
        <p:nvGrpSpPr>
          <p:cNvPr id="6154" name="Group 15"/>
          <p:cNvGrpSpPr>
            <a:grpSpLocks/>
          </p:cNvGrpSpPr>
          <p:nvPr/>
        </p:nvGrpSpPr>
        <p:grpSpPr bwMode="auto">
          <a:xfrm>
            <a:off x="469900" y="673100"/>
            <a:ext cx="2305050" cy="71438"/>
            <a:chOff x="304" y="424"/>
            <a:chExt cx="1452" cy="45"/>
          </a:xfrm>
        </p:grpSpPr>
        <p:sp>
          <p:nvSpPr>
            <p:cNvPr id="6159" name="Rectangle 16"/>
            <p:cNvSpPr>
              <a:spLocks noChangeArrowheads="1"/>
            </p:cNvSpPr>
            <p:nvPr userDrawn="1"/>
          </p:nvSpPr>
          <p:spPr bwMode="auto">
            <a:xfrm rot="-5400000">
              <a:off x="374" y="355"/>
              <a:ext cx="45" cy="182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6160" name="Rectangle 17"/>
            <p:cNvSpPr>
              <a:spLocks noChangeArrowheads="1"/>
            </p:cNvSpPr>
            <p:nvPr userDrawn="1"/>
          </p:nvSpPr>
          <p:spPr bwMode="auto">
            <a:xfrm rot="-5400000">
              <a:off x="556" y="355"/>
              <a:ext cx="45" cy="182"/>
            </a:xfrm>
            <a:prstGeom prst="rect">
              <a:avLst/>
            </a:prstGeom>
            <a:solidFill>
              <a:srgbClr val="99FF66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6161" name="Rectangle 18"/>
            <p:cNvSpPr>
              <a:spLocks noChangeArrowheads="1"/>
            </p:cNvSpPr>
            <p:nvPr userDrawn="1"/>
          </p:nvSpPr>
          <p:spPr bwMode="auto">
            <a:xfrm rot="-5400000">
              <a:off x="737" y="355"/>
              <a:ext cx="45" cy="182"/>
            </a:xfrm>
            <a:prstGeom prst="rect">
              <a:avLst/>
            </a:prstGeom>
            <a:solidFill>
              <a:srgbClr val="99FF66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6162" name="Rectangle 19"/>
            <p:cNvSpPr>
              <a:spLocks noChangeArrowheads="1"/>
            </p:cNvSpPr>
            <p:nvPr userDrawn="1"/>
          </p:nvSpPr>
          <p:spPr bwMode="auto">
            <a:xfrm rot="-5400000">
              <a:off x="919" y="355"/>
              <a:ext cx="45" cy="182"/>
            </a:xfrm>
            <a:prstGeom prst="rect">
              <a:avLst/>
            </a:prstGeom>
            <a:solidFill>
              <a:srgbClr val="99FF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6163" name="Rectangle 20"/>
            <p:cNvSpPr>
              <a:spLocks noChangeArrowheads="1"/>
            </p:cNvSpPr>
            <p:nvPr userDrawn="1"/>
          </p:nvSpPr>
          <p:spPr bwMode="auto">
            <a:xfrm rot="-5400000">
              <a:off x="1100" y="355"/>
              <a:ext cx="45" cy="182"/>
            </a:xfrm>
            <a:prstGeom prst="rect">
              <a:avLst/>
            </a:prstGeom>
            <a:solidFill>
              <a:srgbClr val="99FF66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6164" name="Rectangle 21"/>
            <p:cNvSpPr>
              <a:spLocks noChangeArrowheads="1"/>
            </p:cNvSpPr>
            <p:nvPr userDrawn="1"/>
          </p:nvSpPr>
          <p:spPr bwMode="auto">
            <a:xfrm rot="-5400000">
              <a:off x="1282" y="355"/>
              <a:ext cx="45" cy="182"/>
            </a:xfrm>
            <a:prstGeom prst="rect">
              <a:avLst/>
            </a:prstGeom>
            <a:solidFill>
              <a:srgbClr val="99FF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6165" name="Rectangle 22"/>
            <p:cNvSpPr>
              <a:spLocks noChangeArrowheads="1"/>
            </p:cNvSpPr>
            <p:nvPr userDrawn="1"/>
          </p:nvSpPr>
          <p:spPr bwMode="auto">
            <a:xfrm rot="-5400000">
              <a:off x="1463" y="355"/>
              <a:ext cx="45" cy="182"/>
            </a:xfrm>
            <a:prstGeom prst="rect">
              <a:avLst/>
            </a:prstGeom>
            <a:solidFill>
              <a:srgbClr val="99FF6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6166" name="Rectangle 23"/>
            <p:cNvSpPr>
              <a:spLocks noChangeArrowheads="1"/>
            </p:cNvSpPr>
            <p:nvPr userDrawn="1"/>
          </p:nvSpPr>
          <p:spPr bwMode="auto">
            <a:xfrm rot="-5400000">
              <a:off x="1644" y="355"/>
              <a:ext cx="45" cy="182"/>
            </a:xfrm>
            <a:prstGeom prst="rect">
              <a:avLst/>
            </a:prstGeom>
            <a:solidFill>
              <a:srgbClr val="99FF66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</p:grpSp>
      <p:sp>
        <p:nvSpPr>
          <p:cNvPr id="1441816" name="Text Box 24"/>
          <p:cNvSpPr txBox="1">
            <a:spLocks noChangeArrowheads="1"/>
          </p:cNvSpPr>
          <p:nvPr/>
        </p:nvSpPr>
        <p:spPr bwMode="auto">
          <a:xfrm>
            <a:off x="14288" y="1268413"/>
            <a:ext cx="4619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i="1" dirty="0" smtClean="0">
                <a:solidFill>
                  <a:srgbClr val="FFFF00"/>
                </a:solidFill>
                <a:latin typeface="Monotype Corsiva" pitchFamily="66" charset="0"/>
                <a:ea typeface="Gungsuh" pitchFamily="18" charset="-127"/>
              </a:rPr>
              <a:t>3</a:t>
            </a:r>
            <a:endParaRPr lang="en-US" altLang="zh-CN" sz="1600" i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i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部本级技术方案及实现</a:t>
            </a:r>
            <a:endParaRPr lang="zh-CN" altLang="en-US" sz="1600" b="1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156" name="Rectangle 25"/>
          <p:cNvSpPr>
            <a:spLocks noChangeArrowheads="1"/>
          </p:cNvSpPr>
          <p:nvPr/>
        </p:nvSpPr>
        <p:spPr bwMode="auto">
          <a:xfrm>
            <a:off x="8599488" y="6503988"/>
            <a:ext cx="498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67842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66CCFF"/>
                </a:solidFill>
              </a:rPr>
              <a:t>.</a:t>
            </a:r>
            <a:fld id="{CCE52DF5-1426-4B30-A5D4-C85564536A68}" type="slidenum">
              <a:rPr lang="en-US" altLang="zh-CN" sz="1400">
                <a:solidFill>
                  <a:srgbClr val="66CCF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r>
              <a:rPr lang="en-US" altLang="zh-CN" sz="1400">
                <a:solidFill>
                  <a:srgbClr val="66CCFF"/>
                </a:solidFill>
              </a:rPr>
              <a:t>.</a:t>
            </a:r>
            <a:endParaRPr lang="zh-CN" altLang="en-US" sz="1400">
              <a:solidFill>
                <a:srgbClr val="66CCFF"/>
              </a:solidFill>
            </a:endParaRPr>
          </a:p>
        </p:txBody>
      </p:sp>
      <p:sp>
        <p:nvSpPr>
          <p:cNvPr id="6157" name="AutoShape 11"/>
          <p:cNvSpPr>
            <a:spLocks noChangeArrowheads="1"/>
          </p:cNvSpPr>
          <p:nvPr/>
        </p:nvSpPr>
        <p:spPr bwMode="auto">
          <a:xfrm rot="16200000" flipH="1">
            <a:off x="5556" y="4288658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158" name="AutoShape 50"/>
          <p:cNvSpPr>
            <a:spLocks noChangeArrowheads="1"/>
          </p:cNvSpPr>
          <p:nvPr/>
        </p:nvSpPr>
        <p:spPr bwMode="auto">
          <a:xfrm rot="16200000" flipH="1">
            <a:off x="10319" y="4577583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" name="AutoShape 50"/>
          <p:cNvSpPr>
            <a:spLocks noChangeArrowheads="1"/>
          </p:cNvSpPr>
          <p:nvPr/>
        </p:nvSpPr>
        <p:spPr bwMode="auto">
          <a:xfrm rot="16200000" flipH="1">
            <a:off x="1566" y="4873723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4" name="AutoShape 50"/>
          <p:cNvSpPr>
            <a:spLocks noChangeArrowheads="1"/>
          </p:cNvSpPr>
          <p:nvPr/>
        </p:nvSpPr>
        <p:spPr bwMode="auto">
          <a:xfrm rot="16200000" flipH="1">
            <a:off x="1566" y="5135699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 smtClean="0">
                <a:solidFill>
                  <a:schemeClr val="bg1"/>
                </a:solidFill>
              </a:rPr>
              <a:t>7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+mj-lt"/>
          <a:ea typeface="+mj-ea"/>
          <a:cs typeface="+mj-cs"/>
        </a:defRPr>
      </a:lvl1pPr>
      <a:lvl2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2pPr>
      <a:lvl3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3pPr>
      <a:lvl4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4pPr>
      <a:lvl5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5pPr>
      <a:lvl6pPr marL="12700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6pPr>
      <a:lvl7pPr marL="17272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7pPr>
      <a:lvl8pPr marL="21844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8pPr>
      <a:lvl9pPr marL="26416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  <a:cs typeface="+mn-cs"/>
        </a:defRPr>
      </a:lvl1pPr>
      <a:lvl2pPr marL="533400" indent="-762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2pPr>
      <a:lvl3pPr marL="896938" indent="17463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3pPr>
      <a:lvl4pPr marL="1257300" indent="1143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4pPr>
      <a:lvl5pPr marL="14398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5pPr>
      <a:lvl6pPr marL="18970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6pPr>
      <a:lvl7pPr marL="23542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7pPr>
      <a:lvl8pPr marL="28114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8pPr>
      <a:lvl9pPr marL="32686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ltDnDiag">
            <a:fgClr>
              <a:srgbClr val="2391DB"/>
            </a:fgClr>
            <a:bgClr>
              <a:srgbClr val="1D77B5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chemeClr val="bg1"/>
              </a:solidFill>
              <a:ea typeface="黑体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white">
          <a:xfrm>
            <a:off x="127000" y="190500"/>
            <a:ext cx="8924925" cy="6477000"/>
          </a:xfrm>
          <a:prstGeom prst="roundRect">
            <a:avLst>
              <a:gd name="adj" fmla="val 5222"/>
            </a:avLst>
          </a:prstGeom>
          <a:solidFill>
            <a:srgbClr val="3399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chemeClr val="tx1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04813" y="673100"/>
            <a:ext cx="8637587" cy="6081713"/>
          </a:xfrm>
          <a:prstGeom prst="rect">
            <a:avLst/>
          </a:prstGeom>
          <a:solidFill>
            <a:schemeClr val="bg1"/>
          </a:solidFill>
          <a:ln w="317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chemeClr val="tx1"/>
              </a:solidFill>
            </a:endParaRPr>
          </a:p>
        </p:txBody>
      </p:sp>
      <p:sp>
        <p:nvSpPr>
          <p:cNvPr id="7173" name="Freeform 5"/>
          <p:cNvSpPr>
            <a:spLocks/>
          </p:cNvSpPr>
          <p:nvPr/>
        </p:nvSpPr>
        <p:spPr bwMode="auto">
          <a:xfrm rot="-5400000">
            <a:off x="-472889" y="5199244"/>
            <a:ext cx="1422094" cy="333314"/>
          </a:xfrm>
          <a:custGeom>
            <a:avLst/>
            <a:gdLst>
              <a:gd name="T0" fmla="*/ 16 w 344"/>
              <a:gd name="T1" fmla="*/ 0 h 71"/>
              <a:gd name="T2" fmla="*/ 289 w 344"/>
              <a:gd name="T3" fmla="*/ 0 h 71"/>
              <a:gd name="T4" fmla="*/ 305 w 344"/>
              <a:gd name="T5" fmla="*/ 16 h 71"/>
              <a:gd name="T6" fmla="*/ 344 w 344"/>
              <a:gd name="T7" fmla="*/ 71 h 71"/>
              <a:gd name="T8" fmla="*/ 0 w 344"/>
              <a:gd name="T9" fmla="*/ 71 h 71"/>
              <a:gd name="T10" fmla="*/ 0 w 344"/>
              <a:gd name="T11" fmla="*/ 16 h 71"/>
              <a:gd name="T12" fmla="*/ 16 w 344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4" h="71">
                <a:moveTo>
                  <a:pt x="16" y="0"/>
                </a:moveTo>
                <a:lnTo>
                  <a:pt x="289" y="0"/>
                </a:lnTo>
                <a:cubicBezTo>
                  <a:pt x="298" y="0"/>
                  <a:pt x="300" y="8"/>
                  <a:pt x="305" y="16"/>
                </a:cubicBezTo>
                <a:lnTo>
                  <a:pt x="344" y="71"/>
                </a:lnTo>
                <a:lnTo>
                  <a:pt x="0" y="71"/>
                </a:lnTo>
                <a:lnTo>
                  <a:pt x="0" y="16"/>
                </a:ln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cap="flat" cmpd="sng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36000" rIns="36000" anchor="ctr"/>
          <a:lstStyle/>
          <a:p>
            <a:endParaRPr lang="zh-CN" altLang="en-US"/>
          </a:p>
        </p:txBody>
      </p:sp>
      <p:sp>
        <p:nvSpPr>
          <p:cNvPr id="7174" name="AutoShape 6">
            <a:hlinkClick r:id="rId14" action="ppaction://hlinksldjump"/>
          </p:cNvPr>
          <p:cNvSpPr>
            <a:spLocks noChangeArrowheads="1"/>
          </p:cNvSpPr>
          <p:nvPr/>
        </p:nvSpPr>
        <p:spPr bwMode="auto">
          <a:xfrm rot="16200000" flipH="1">
            <a:off x="-1453944" y="3044685"/>
            <a:ext cx="3384209" cy="333313"/>
          </a:xfrm>
          <a:prstGeom prst="parallelogram">
            <a:avLst>
              <a:gd name="adj" fmla="val 59993"/>
            </a:avLst>
          </a:prstGeom>
          <a:gradFill rotWithShape="1">
            <a:gsLst>
              <a:gs pos="0">
                <a:srgbClr val="0066FF"/>
              </a:gs>
              <a:gs pos="100000">
                <a:srgbClr val="0044AA"/>
              </a:gs>
            </a:gsLst>
            <a:lin ang="0" scaled="1"/>
          </a:gra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300">
              <a:solidFill>
                <a:schemeClr val="bg2"/>
              </a:solidFill>
              <a:latin typeface="宋体" pitchFamily="2" charset="-122"/>
            </a:endParaRPr>
          </a:p>
        </p:txBody>
      </p:sp>
      <p:sp>
        <p:nvSpPr>
          <p:cNvPr id="7175" name="AutoShape 8"/>
          <p:cNvSpPr>
            <a:spLocks noChangeArrowheads="1"/>
          </p:cNvSpPr>
          <p:nvPr/>
        </p:nvSpPr>
        <p:spPr bwMode="auto">
          <a:xfrm rot="16200000" flipH="1">
            <a:off x="5556" y="1327944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176" name="AutoShape 9"/>
          <p:cNvSpPr>
            <a:spLocks noChangeArrowheads="1"/>
          </p:cNvSpPr>
          <p:nvPr/>
        </p:nvSpPr>
        <p:spPr bwMode="auto">
          <a:xfrm rot="16200000" flipH="1">
            <a:off x="5556" y="1043782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177" name="AutoShape 10"/>
          <p:cNvSpPr>
            <a:spLocks noChangeArrowheads="1"/>
          </p:cNvSpPr>
          <p:nvPr/>
        </p:nvSpPr>
        <p:spPr bwMode="auto">
          <a:xfrm rot="16200000" flipH="1">
            <a:off x="5556" y="759619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178" name="AutoShape 14"/>
          <p:cNvSpPr>
            <a:spLocks noChangeArrowheads="1"/>
          </p:cNvSpPr>
          <p:nvPr/>
        </p:nvSpPr>
        <p:spPr bwMode="auto">
          <a:xfrm>
            <a:off x="479425" y="747713"/>
            <a:ext cx="8486775" cy="5959475"/>
          </a:xfrm>
          <a:prstGeom prst="foldedCorner">
            <a:avLst>
              <a:gd name="adj" fmla="val 4435"/>
            </a:avLst>
          </a:prstGeom>
          <a:solidFill>
            <a:schemeClr val="bg1"/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chemeClr val="tx1"/>
              </a:solidFill>
            </a:endParaRPr>
          </a:p>
        </p:txBody>
      </p:sp>
      <p:grpSp>
        <p:nvGrpSpPr>
          <p:cNvPr id="7179" name="Group 15"/>
          <p:cNvGrpSpPr>
            <a:grpSpLocks/>
          </p:cNvGrpSpPr>
          <p:nvPr/>
        </p:nvGrpSpPr>
        <p:grpSpPr bwMode="auto">
          <a:xfrm>
            <a:off x="469900" y="673100"/>
            <a:ext cx="2305050" cy="71438"/>
            <a:chOff x="304" y="424"/>
            <a:chExt cx="1452" cy="45"/>
          </a:xfrm>
        </p:grpSpPr>
        <p:sp>
          <p:nvSpPr>
            <p:cNvPr id="7185" name="Rectangle 16"/>
            <p:cNvSpPr>
              <a:spLocks noChangeArrowheads="1"/>
            </p:cNvSpPr>
            <p:nvPr userDrawn="1"/>
          </p:nvSpPr>
          <p:spPr bwMode="auto">
            <a:xfrm rot="-5400000">
              <a:off x="374" y="355"/>
              <a:ext cx="45" cy="182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7186" name="Rectangle 17"/>
            <p:cNvSpPr>
              <a:spLocks noChangeArrowheads="1"/>
            </p:cNvSpPr>
            <p:nvPr userDrawn="1"/>
          </p:nvSpPr>
          <p:spPr bwMode="auto">
            <a:xfrm rot="-5400000">
              <a:off x="556" y="355"/>
              <a:ext cx="45" cy="182"/>
            </a:xfrm>
            <a:prstGeom prst="rect">
              <a:avLst/>
            </a:prstGeom>
            <a:solidFill>
              <a:srgbClr val="99FF66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7187" name="Rectangle 18"/>
            <p:cNvSpPr>
              <a:spLocks noChangeArrowheads="1"/>
            </p:cNvSpPr>
            <p:nvPr userDrawn="1"/>
          </p:nvSpPr>
          <p:spPr bwMode="auto">
            <a:xfrm rot="-5400000">
              <a:off x="737" y="355"/>
              <a:ext cx="45" cy="182"/>
            </a:xfrm>
            <a:prstGeom prst="rect">
              <a:avLst/>
            </a:prstGeom>
            <a:solidFill>
              <a:srgbClr val="99FF66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7188" name="Rectangle 19"/>
            <p:cNvSpPr>
              <a:spLocks noChangeArrowheads="1"/>
            </p:cNvSpPr>
            <p:nvPr userDrawn="1"/>
          </p:nvSpPr>
          <p:spPr bwMode="auto">
            <a:xfrm rot="-5400000">
              <a:off x="919" y="355"/>
              <a:ext cx="45" cy="182"/>
            </a:xfrm>
            <a:prstGeom prst="rect">
              <a:avLst/>
            </a:prstGeom>
            <a:solidFill>
              <a:srgbClr val="99FF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7189" name="Rectangle 20"/>
            <p:cNvSpPr>
              <a:spLocks noChangeArrowheads="1"/>
            </p:cNvSpPr>
            <p:nvPr userDrawn="1"/>
          </p:nvSpPr>
          <p:spPr bwMode="auto">
            <a:xfrm rot="-5400000">
              <a:off x="1100" y="355"/>
              <a:ext cx="45" cy="182"/>
            </a:xfrm>
            <a:prstGeom prst="rect">
              <a:avLst/>
            </a:prstGeom>
            <a:solidFill>
              <a:srgbClr val="99FF66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7190" name="Rectangle 21"/>
            <p:cNvSpPr>
              <a:spLocks noChangeArrowheads="1"/>
            </p:cNvSpPr>
            <p:nvPr userDrawn="1"/>
          </p:nvSpPr>
          <p:spPr bwMode="auto">
            <a:xfrm rot="-5400000">
              <a:off x="1282" y="355"/>
              <a:ext cx="45" cy="182"/>
            </a:xfrm>
            <a:prstGeom prst="rect">
              <a:avLst/>
            </a:prstGeom>
            <a:solidFill>
              <a:srgbClr val="99FF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7191" name="Rectangle 22"/>
            <p:cNvSpPr>
              <a:spLocks noChangeArrowheads="1"/>
            </p:cNvSpPr>
            <p:nvPr userDrawn="1"/>
          </p:nvSpPr>
          <p:spPr bwMode="auto">
            <a:xfrm rot="-5400000">
              <a:off x="1463" y="355"/>
              <a:ext cx="45" cy="182"/>
            </a:xfrm>
            <a:prstGeom prst="rect">
              <a:avLst/>
            </a:prstGeom>
            <a:solidFill>
              <a:srgbClr val="99FF6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7192" name="Rectangle 23"/>
            <p:cNvSpPr>
              <a:spLocks noChangeArrowheads="1"/>
            </p:cNvSpPr>
            <p:nvPr userDrawn="1"/>
          </p:nvSpPr>
          <p:spPr bwMode="auto">
            <a:xfrm rot="-5400000">
              <a:off x="1644" y="355"/>
              <a:ext cx="45" cy="182"/>
            </a:xfrm>
            <a:prstGeom prst="rect">
              <a:avLst/>
            </a:prstGeom>
            <a:solidFill>
              <a:srgbClr val="99FF66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</p:grpSp>
      <p:sp>
        <p:nvSpPr>
          <p:cNvPr id="1442840" name="Text Box 24"/>
          <p:cNvSpPr txBox="1">
            <a:spLocks noChangeArrowheads="1"/>
          </p:cNvSpPr>
          <p:nvPr/>
        </p:nvSpPr>
        <p:spPr bwMode="auto">
          <a:xfrm>
            <a:off x="25400" y="1536700"/>
            <a:ext cx="46196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altLang="zh-CN" sz="3200" i="1" dirty="0" smtClean="0">
                <a:solidFill>
                  <a:srgbClr val="FFFF00"/>
                </a:solidFill>
                <a:latin typeface="Monotype Corsiva" pitchFamily="66" charset="0"/>
                <a:ea typeface="Gungsuh" pitchFamily="18" charset="-127"/>
              </a:rPr>
              <a:t>4</a:t>
            </a:r>
          </a:p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zh-CN" altLang="en-US" sz="1600" i="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部本级投资及资金使用</a:t>
            </a:r>
          </a:p>
          <a:p>
            <a:pPr algn="ctr">
              <a:lnSpc>
                <a:spcPct val="100000"/>
              </a:lnSpc>
              <a:buFontTx/>
              <a:buNone/>
              <a:defRPr/>
            </a:pPr>
            <a:endParaRPr lang="en-US" altLang="zh-CN" sz="3200" i="1" dirty="0" smtClean="0">
              <a:solidFill>
                <a:srgbClr val="FFFF00"/>
              </a:solidFill>
              <a:latin typeface="Monotype Corsiva" pitchFamily="66" charset="0"/>
              <a:ea typeface="Gungsuh" pitchFamily="18" charset="-127"/>
            </a:endParaRPr>
          </a:p>
        </p:txBody>
      </p:sp>
      <p:sp>
        <p:nvSpPr>
          <p:cNvPr id="7181" name="Rectangle 25"/>
          <p:cNvSpPr>
            <a:spLocks noChangeArrowheads="1"/>
          </p:cNvSpPr>
          <p:nvPr/>
        </p:nvSpPr>
        <p:spPr bwMode="auto">
          <a:xfrm>
            <a:off x="8599488" y="6503988"/>
            <a:ext cx="498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67842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66CCFF"/>
                </a:solidFill>
              </a:rPr>
              <a:t>.</a:t>
            </a:r>
            <a:fld id="{A9E586D4-9F8E-4252-8C0B-261F7563D11C}" type="slidenum">
              <a:rPr lang="en-US" altLang="zh-CN" sz="1400">
                <a:solidFill>
                  <a:srgbClr val="66CCF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r>
              <a:rPr lang="en-US" altLang="zh-CN" sz="1400">
                <a:solidFill>
                  <a:srgbClr val="66CCFF"/>
                </a:solidFill>
              </a:rPr>
              <a:t>.</a:t>
            </a:r>
            <a:endParaRPr lang="zh-CN" altLang="en-US" sz="1400">
              <a:solidFill>
                <a:srgbClr val="66CCFF"/>
              </a:solidFill>
            </a:endParaRPr>
          </a:p>
        </p:txBody>
      </p:sp>
      <p:sp>
        <p:nvSpPr>
          <p:cNvPr id="7183" name="AutoShape 50"/>
          <p:cNvSpPr>
            <a:spLocks noChangeArrowheads="1"/>
          </p:cNvSpPr>
          <p:nvPr/>
        </p:nvSpPr>
        <p:spPr bwMode="auto">
          <a:xfrm rot="16200000" flipH="1">
            <a:off x="2413" y="4511763"/>
            <a:ext cx="471488" cy="333315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" name="AutoShape 50"/>
          <p:cNvSpPr>
            <a:spLocks noChangeArrowheads="1"/>
          </p:cNvSpPr>
          <p:nvPr/>
        </p:nvSpPr>
        <p:spPr bwMode="auto">
          <a:xfrm rot="16200000" flipH="1">
            <a:off x="1566" y="4820664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4" name="AutoShape 50"/>
          <p:cNvSpPr>
            <a:spLocks noChangeArrowheads="1"/>
          </p:cNvSpPr>
          <p:nvPr/>
        </p:nvSpPr>
        <p:spPr bwMode="auto">
          <a:xfrm rot="16200000" flipH="1">
            <a:off x="1566" y="5090694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 smtClean="0">
                <a:solidFill>
                  <a:schemeClr val="bg1"/>
                </a:solidFill>
              </a:rPr>
              <a:t>7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+mj-lt"/>
          <a:ea typeface="+mj-ea"/>
          <a:cs typeface="+mj-cs"/>
        </a:defRPr>
      </a:lvl1pPr>
      <a:lvl2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2pPr>
      <a:lvl3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3pPr>
      <a:lvl4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4pPr>
      <a:lvl5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5pPr>
      <a:lvl6pPr marL="12700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6pPr>
      <a:lvl7pPr marL="17272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7pPr>
      <a:lvl8pPr marL="21844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8pPr>
      <a:lvl9pPr marL="26416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  <a:cs typeface="+mn-cs"/>
        </a:defRPr>
      </a:lvl1pPr>
      <a:lvl2pPr marL="533400" indent="-762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2pPr>
      <a:lvl3pPr marL="896938" indent="17463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3pPr>
      <a:lvl4pPr marL="1257300" indent="1143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4pPr>
      <a:lvl5pPr marL="14398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5pPr>
      <a:lvl6pPr marL="18970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6pPr>
      <a:lvl7pPr marL="23542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7pPr>
      <a:lvl8pPr marL="28114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8pPr>
      <a:lvl9pPr marL="32686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ltDnDiag">
            <a:fgClr>
              <a:srgbClr val="2391DB"/>
            </a:fgClr>
            <a:bgClr>
              <a:srgbClr val="1D77B5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chemeClr val="bg1"/>
              </a:solidFill>
              <a:ea typeface="黑体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white">
          <a:xfrm>
            <a:off x="127000" y="190500"/>
            <a:ext cx="8924925" cy="6477000"/>
          </a:xfrm>
          <a:prstGeom prst="roundRect">
            <a:avLst>
              <a:gd name="adj" fmla="val 5222"/>
            </a:avLst>
          </a:prstGeom>
          <a:solidFill>
            <a:srgbClr val="3399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chemeClr val="tx1"/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04813" y="673100"/>
            <a:ext cx="8637587" cy="6081713"/>
          </a:xfrm>
          <a:prstGeom prst="rect">
            <a:avLst/>
          </a:prstGeom>
          <a:solidFill>
            <a:schemeClr val="bg1"/>
          </a:solidFill>
          <a:ln w="317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chemeClr val="tx1"/>
              </a:solidFill>
            </a:endParaRPr>
          </a:p>
        </p:txBody>
      </p:sp>
      <p:sp>
        <p:nvSpPr>
          <p:cNvPr id="8197" name="Freeform 5"/>
          <p:cNvSpPr>
            <a:spLocks/>
          </p:cNvSpPr>
          <p:nvPr/>
        </p:nvSpPr>
        <p:spPr bwMode="auto">
          <a:xfrm rot="-5400000">
            <a:off x="-503276" y="4924454"/>
            <a:ext cx="1485166" cy="294458"/>
          </a:xfrm>
          <a:custGeom>
            <a:avLst/>
            <a:gdLst>
              <a:gd name="T0" fmla="*/ 16 w 344"/>
              <a:gd name="T1" fmla="*/ 0 h 71"/>
              <a:gd name="T2" fmla="*/ 289 w 344"/>
              <a:gd name="T3" fmla="*/ 0 h 71"/>
              <a:gd name="T4" fmla="*/ 305 w 344"/>
              <a:gd name="T5" fmla="*/ 16 h 71"/>
              <a:gd name="T6" fmla="*/ 344 w 344"/>
              <a:gd name="T7" fmla="*/ 71 h 71"/>
              <a:gd name="T8" fmla="*/ 0 w 344"/>
              <a:gd name="T9" fmla="*/ 71 h 71"/>
              <a:gd name="T10" fmla="*/ 0 w 344"/>
              <a:gd name="T11" fmla="*/ 16 h 71"/>
              <a:gd name="T12" fmla="*/ 16 w 344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4" h="71">
                <a:moveTo>
                  <a:pt x="16" y="0"/>
                </a:moveTo>
                <a:lnTo>
                  <a:pt x="289" y="0"/>
                </a:lnTo>
                <a:cubicBezTo>
                  <a:pt x="298" y="0"/>
                  <a:pt x="300" y="8"/>
                  <a:pt x="305" y="16"/>
                </a:cubicBezTo>
                <a:lnTo>
                  <a:pt x="344" y="71"/>
                </a:lnTo>
                <a:lnTo>
                  <a:pt x="0" y="71"/>
                </a:lnTo>
                <a:lnTo>
                  <a:pt x="0" y="16"/>
                </a:ln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cap="flat" cmpd="sng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36000" rIns="36000" anchor="ctr"/>
          <a:lstStyle/>
          <a:p>
            <a:endParaRPr lang="zh-CN" altLang="en-US"/>
          </a:p>
        </p:txBody>
      </p:sp>
      <p:sp>
        <p:nvSpPr>
          <p:cNvPr id="8198" name="AutoShape 6">
            <a:hlinkClick r:id="rId14" action="ppaction://hlinksldjump"/>
          </p:cNvPr>
          <p:cNvSpPr>
            <a:spLocks noChangeArrowheads="1"/>
          </p:cNvSpPr>
          <p:nvPr/>
        </p:nvSpPr>
        <p:spPr bwMode="auto">
          <a:xfrm rot="16200000" flipH="1">
            <a:off x="-1351555" y="3216871"/>
            <a:ext cx="3185715" cy="298451"/>
          </a:xfrm>
          <a:prstGeom prst="parallelogram">
            <a:avLst>
              <a:gd name="adj" fmla="val 55243"/>
            </a:avLst>
          </a:prstGeom>
          <a:gradFill rotWithShape="1">
            <a:gsLst>
              <a:gs pos="0">
                <a:srgbClr val="0066FF"/>
              </a:gs>
              <a:gs pos="100000">
                <a:srgbClr val="0044AA"/>
              </a:gs>
            </a:gsLst>
            <a:lin ang="0" scaled="1"/>
          </a:gra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300">
              <a:solidFill>
                <a:schemeClr val="bg2"/>
              </a:solidFill>
              <a:latin typeface="宋体" pitchFamily="2" charset="-122"/>
            </a:endParaRPr>
          </a:p>
        </p:txBody>
      </p:sp>
      <p:sp>
        <p:nvSpPr>
          <p:cNvPr id="8199" name="AutoShape 8"/>
          <p:cNvSpPr>
            <a:spLocks noChangeArrowheads="1"/>
          </p:cNvSpPr>
          <p:nvPr/>
        </p:nvSpPr>
        <p:spPr bwMode="auto">
          <a:xfrm rot="16200000" flipH="1">
            <a:off x="5556" y="1327944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200" name="AutoShape 9"/>
          <p:cNvSpPr>
            <a:spLocks noChangeArrowheads="1"/>
          </p:cNvSpPr>
          <p:nvPr/>
        </p:nvSpPr>
        <p:spPr bwMode="auto">
          <a:xfrm rot="16200000" flipH="1">
            <a:off x="5556" y="1043782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201" name="AutoShape 10"/>
          <p:cNvSpPr>
            <a:spLocks noChangeArrowheads="1"/>
          </p:cNvSpPr>
          <p:nvPr/>
        </p:nvSpPr>
        <p:spPr bwMode="auto">
          <a:xfrm rot="16200000" flipH="1">
            <a:off x="5556" y="759619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202" name="AutoShape 11"/>
          <p:cNvSpPr>
            <a:spLocks noChangeArrowheads="1"/>
          </p:cNvSpPr>
          <p:nvPr/>
        </p:nvSpPr>
        <p:spPr bwMode="auto">
          <a:xfrm rot="16200000" flipH="1">
            <a:off x="5556" y="1620044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204" name="AutoShape 14"/>
          <p:cNvSpPr>
            <a:spLocks noChangeArrowheads="1"/>
          </p:cNvSpPr>
          <p:nvPr/>
        </p:nvSpPr>
        <p:spPr bwMode="auto">
          <a:xfrm>
            <a:off x="479425" y="747713"/>
            <a:ext cx="8486775" cy="5959475"/>
          </a:xfrm>
          <a:prstGeom prst="foldedCorner">
            <a:avLst>
              <a:gd name="adj" fmla="val 4435"/>
            </a:avLst>
          </a:prstGeom>
          <a:solidFill>
            <a:schemeClr val="bg1"/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chemeClr val="tx1"/>
              </a:solidFill>
            </a:endParaRPr>
          </a:p>
        </p:txBody>
      </p:sp>
      <p:grpSp>
        <p:nvGrpSpPr>
          <p:cNvPr id="8205" name="Group 15"/>
          <p:cNvGrpSpPr>
            <a:grpSpLocks/>
          </p:cNvGrpSpPr>
          <p:nvPr/>
        </p:nvGrpSpPr>
        <p:grpSpPr bwMode="auto">
          <a:xfrm>
            <a:off x="469900" y="673100"/>
            <a:ext cx="2305050" cy="71438"/>
            <a:chOff x="304" y="424"/>
            <a:chExt cx="1452" cy="45"/>
          </a:xfrm>
        </p:grpSpPr>
        <p:sp>
          <p:nvSpPr>
            <p:cNvPr id="8209" name="Rectangle 16"/>
            <p:cNvSpPr>
              <a:spLocks noChangeArrowheads="1"/>
            </p:cNvSpPr>
            <p:nvPr userDrawn="1"/>
          </p:nvSpPr>
          <p:spPr bwMode="auto">
            <a:xfrm rot="-5400000">
              <a:off x="374" y="355"/>
              <a:ext cx="45" cy="182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8210" name="Rectangle 17"/>
            <p:cNvSpPr>
              <a:spLocks noChangeArrowheads="1"/>
            </p:cNvSpPr>
            <p:nvPr userDrawn="1"/>
          </p:nvSpPr>
          <p:spPr bwMode="auto">
            <a:xfrm rot="-5400000">
              <a:off x="556" y="355"/>
              <a:ext cx="45" cy="182"/>
            </a:xfrm>
            <a:prstGeom prst="rect">
              <a:avLst/>
            </a:prstGeom>
            <a:solidFill>
              <a:srgbClr val="99FF66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8211" name="Rectangle 18"/>
            <p:cNvSpPr>
              <a:spLocks noChangeArrowheads="1"/>
            </p:cNvSpPr>
            <p:nvPr userDrawn="1"/>
          </p:nvSpPr>
          <p:spPr bwMode="auto">
            <a:xfrm rot="-5400000">
              <a:off x="737" y="355"/>
              <a:ext cx="45" cy="182"/>
            </a:xfrm>
            <a:prstGeom prst="rect">
              <a:avLst/>
            </a:prstGeom>
            <a:solidFill>
              <a:srgbClr val="99FF66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8212" name="Rectangle 19"/>
            <p:cNvSpPr>
              <a:spLocks noChangeArrowheads="1"/>
            </p:cNvSpPr>
            <p:nvPr userDrawn="1"/>
          </p:nvSpPr>
          <p:spPr bwMode="auto">
            <a:xfrm rot="-5400000">
              <a:off x="919" y="355"/>
              <a:ext cx="45" cy="182"/>
            </a:xfrm>
            <a:prstGeom prst="rect">
              <a:avLst/>
            </a:prstGeom>
            <a:solidFill>
              <a:srgbClr val="99FF6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8213" name="Rectangle 20"/>
            <p:cNvSpPr>
              <a:spLocks noChangeArrowheads="1"/>
            </p:cNvSpPr>
            <p:nvPr userDrawn="1"/>
          </p:nvSpPr>
          <p:spPr bwMode="auto">
            <a:xfrm rot="-5400000">
              <a:off x="1100" y="355"/>
              <a:ext cx="45" cy="182"/>
            </a:xfrm>
            <a:prstGeom prst="rect">
              <a:avLst/>
            </a:prstGeom>
            <a:solidFill>
              <a:srgbClr val="99FF66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8214" name="Rectangle 21"/>
            <p:cNvSpPr>
              <a:spLocks noChangeArrowheads="1"/>
            </p:cNvSpPr>
            <p:nvPr userDrawn="1"/>
          </p:nvSpPr>
          <p:spPr bwMode="auto">
            <a:xfrm rot="-5400000">
              <a:off x="1282" y="355"/>
              <a:ext cx="45" cy="182"/>
            </a:xfrm>
            <a:prstGeom prst="rect">
              <a:avLst/>
            </a:prstGeom>
            <a:solidFill>
              <a:srgbClr val="99FF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8215" name="Rectangle 22"/>
            <p:cNvSpPr>
              <a:spLocks noChangeArrowheads="1"/>
            </p:cNvSpPr>
            <p:nvPr userDrawn="1"/>
          </p:nvSpPr>
          <p:spPr bwMode="auto">
            <a:xfrm rot="-5400000">
              <a:off x="1463" y="355"/>
              <a:ext cx="45" cy="182"/>
            </a:xfrm>
            <a:prstGeom prst="rect">
              <a:avLst/>
            </a:prstGeom>
            <a:solidFill>
              <a:srgbClr val="99FF6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8216" name="Rectangle 23"/>
            <p:cNvSpPr>
              <a:spLocks noChangeArrowheads="1"/>
            </p:cNvSpPr>
            <p:nvPr userDrawn="1"/>
          </p:nvSpPr>
          <p:spPr bwMode="auto">
            <a:xfrm rot="-5400000">
              <a:off x="1644" y="355"/>
              <a:ext cx="45" cy="182"/>
            </a:xfrm>
            <a:prstGeom prst="rect">
              <a:avLst/>
            </a:prstGeom>
            <a:solidFill>
              <a:srgbClr val="99FF66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</p:grpSp>
      <p:sp>
        <p:nvSpPr>
          <p:cNvPr id="8206" name="Rectangle 25"/>
          <p:cNvSpPr>
            <a:spLocks noChangeArrowheads="1"/>
          </p:cNvSpPr>
          <p:nvPr/>
        </p:nvSpPr>
        <p:spPr bwMode="auto">
          <a:xfrm>
            <a:off x="8599488" y="6503988"/>
            <a:ext cx="498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67842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66CCFF"/>
                </a:solidFill>
              </a:rPr>
              <a:t>.</a:t>
            </a:r>
            <a:fld id="{EA979DCD-F045-4A13-B05F-56E6070C8880}" type="slidenum">
              <a:rPr lang="en-US" altLang="zh-CN" sz="1400">
                <a:solidFill>
                  <a:srgbClr val="66CCF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r>
              <a:rPr lang="en-US" altLang="zh-CN" sz="1400">
                <a:solidFill>
                  <a:srgbClr val="66CCFF"/>
                </a:solidFill>
              </a:rPr>
              <a:t>.</a:t>
            </a:r>
            <a:endParaRPr lang="zh-CN" altLang="en-US" sz="1400">
              <a:solidFill>
                <a:srgbClr val="66CCFF"/>
              </a:solidFill>
            </a:endParaRPr>
          </a:p>
        </p:txBody>
      </p:sp>
      <p:sp>
        <p:nvSpPr>
          <p:cNvPr id="1442840" name="Text Box 24"/>
          <p:cNvSpPr txBox="1">
            <a:spLocks noChangeArrowheads="1"/>
          </p:cNvSpPr>
          <p:nvPr/>
        </p:nvSpPr>
        <p:spPr bwMode="auto">
          <a:xfrm>
            <a:off x="0" y="1881188"/>
            <a:ext cx="4619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altLang="zh-CN" sz="3200" i="1" dirty="0" smtClean="0">
                <a:solidFill>
                  <a:srgbClr val="FFFF00"/>
                </a:solidFill>
                <a:latin typeface="Monotype Corsiva" pitchFamily="66" charset="0"/>
                <a:ea typeface="Gungsuh" pitchFamily="18" charset="-127"/>
              </a:rPr>
              <a:t>5</a:t>
            </a:r>
          </a:p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部本级档案管理</a:t>
            </a:r>
          </a:p>
        </p:txBody>
      </p:sp>
      <p:sp>
        <p:nvSpPr>
          <p:cNvPr id="23" name="AutoShape 50"/>
          <p:cNvSpPr>
            <a:spLocks noChangeArrowheads="1"/>
          </p:cNvSpPr>
          <p:nvPr/>
        </p:nvSpPr>
        <p:spPr bwMode="auto">
          <a:xfrm rot="16200000" flipH="1">
            <a:off x="1566" y="4334610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4" name="AutoShape 50"/>
          <p:cNvSpPr>
            <a:spLocks noChangeArrowheads="1"/>
          </p:cNvSpPr>
          <p:nvPr/>
        </p:nvSpPr>
        <p:spPr bwMode="auto">
          <a:xfrm rot="16200000" flipH="1">
            <a:off x="1566" y="4628207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 smtClean="0">
                <a:solidFill>
                  <a:schemeClr val="bg1"/>
                </a:solidFill>
              </a:rPr>
              <a:t>7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+mj-lt"/>
          <a:ea typeface="+mj-ea"/>
          <a:cs typeface="+mj-cs"/>
        </a:defRPr>
      </a:lvl1pPr>
      <a:lvl2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2pPr>
      <a:lvl3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3pPr>
      <a:lvl4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4pPr>
      <a:lvl5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5pPr>
      <a:lvl6pPr marL="12700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6pPr>
      <a:lvl7pPr marL="17272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7pPr>
      <a:lvl8pPr marL="21844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8pPr>
      <a:lvl9pPr marL="26416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  <a:cs typeface="+mn-cs"/>
        </a:defRPr>
      </a:lvl1pPr>
      <a:lvl2pPr marL="533400" indent="-762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2pPr>
      <a:lvl3pPr marL="896938" indent="17463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3pPr>
      <a:lvl4pPr marL="1257300" indent="1143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4pPr>
      <a:lvl5pPr marL="14398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5pPr>
      <a:lvl6pPr marL="18970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6pPr>
      <a:lvl7pPr marL="23542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7pPr>
      <a:lvl8pPr marL="28114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8pPr>
      <a:lvl9pPr marL="32686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ltDnDiag">
            <a:fgClr>
              <a:srgbClr val="2391DB"/>
            </a:fgClr>
            <a:bgClr>
              <a:srgbClr val="1D77B5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chemeClr val="bg1"/>
              </a:solidFill>
              <a:ea typeface="黑体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600" b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white">
          <a:xfrm>
            <a:off x="127000" y="190500"/>
            <a:ext cx="8924925" cy="6477000"/>
          </a:xfrm>
          <a:prstGeom prst="roundRect">
            <a:avLst>
              <a:gd name="adj" fmla="val 5222"/>
            </a:avLst>
          </a:prstGeom>
          <a:solidFill>
            <a:srgbClr val="3399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chemeClr val="tx1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04813" y="673100"/>
            <a:ext cx="8637587" cy="6081713"/>
          </a:xfrm>
          <a:prstGeom prst="rect">
            <a:avLst/>
          </a:prstGeom>
          <a:solidFill>
            <a:schemeClr val="bg1"/>
          </a:solidFill>
          <a:ln w="317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chemeClr val="tx1"/>
              </a:solidFill>
            </a:endParaRPr>
          </a:p>
        </p:txBody>
      </p:sp>
      <p:sp>
        <p:nvSpPr>
          <p:cNvPr id="9221" name="Freeform 5"/>
          <p:cNvSpPr>
            <a:spLocks/>
          </p:cNvSpPr>
          <p:nvPr/>
        </p:nvSpPr>
        <p:spPr bwMode="auto">
          <a:xfrm rot="-5400000">
            <a:off x="-869156" y="4815681"/>
            <a:ext cx="2222500" cy="300038"/>
          </a:xfrm>
          <a:custGeom>
            <a:avLst/>
            <a:gdLst>
              <a:gd name="T0" fmla="*/ 16 w 344"/>
              <a:gd name="T1" fmla="*/ 0 h 71"/>
              <a:gd name="T2" fmla="*/ 289 w 344"/>
              <a:gd name="T3" fmla="*/ 0 h 71"/>
              <a:gd name="T4" fmla="*/ 305 w 344"/>
              <a:gd name="T5" fmla="*/ 16 h 71"/>
              <a:gd name="T6" fmla="*/ 344 w 344"/>
              <a:gd name="T7" fmla="*/ 71 h 71"/>
              <a:gd name="T8" fmla="*/ 0 w 344"/>
              <a:gd name="T9" fmla="*/ 71 h 71"/>
              <a:gd name="T10" fmla="*/ 0 w 344"/>
              <a:gd name="T11" fmla="*/ 16 h 71"/>
              <a:gd name="T12" fmla="*/ 16 w 344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4" h="71">
                <a:moveTo>
                  <a:pt x="16" y="0"/>
                </a:moveTo>
                <a:lnTo>
                  <a:pt x="289" y="0"/>
                </a:lnTo>
                <a:cubicBezTo>
                  <a:pt x="298" y="0"/>
                  <a:pt x="300" y="8"/>
                  <a:pt x="305" y="16"/>
                </a:cubicBezTo>
                <a:lnTo>
                  <a:pt x="344" y="71"/>
                </a:lnTo>
                <a:lnTo>
                  <a:pt x="0" y="71"/>
                </a:lnTo>
                <a:lnTo>
                  <a:pt x="0" y="16"/>
                </a:ln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cap="flat" cmpd="sng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36000" rIns="36000" anchor="ctr"/>
          <a:lstStyle/>
          <a:p>
            <a:endParaRPr lang="zh-CN" altLang="en-US"/>
          </a:p>
        </p:txBody>
      </p:sp>
      <p:sp>
        <p:nvSpPr>
          <p:cNvPr id="9222" name="AutoShape 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 rot="16200000" flipH="1">
            <a:off x="-1226808" y="3431847"/>
            <a:ext cx="2933044" cy="301625"/>
          </a:xfrm>
          <a:prstGeom prst="parallelogram">
            <a:avLst>
              <a:gd name="adj" fmla="val 55243"/>
            </a:avLst>
          </a:prstGeom>
          <a:gradFill rotWithShape="1">
            <a:gsLst>
              <a:gs pos="0">
                <a:srgbClr val="0066FF"/>
              </a:gs>
              <a:gs pos="100000">
                <a:srgbClr val="0044AA"/>
              </a:gs>
            </a:gsLst>
            <a:lin ang="0" scaled="1"/>
          </a:gra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300">
              <a:solidFill>
                <a:schemeClr val="bg2"/>
              </a:solidFill>
              <a:latin typeface="宋体" pitchFamily="2" charset="-122"/>
            </a:endParaRPr>
          </a:p>
        </p:txBody>
      </p:sp>
      <p:sp>
        <p:nvSpPr>
          <p:cNvPr id="9223" name="AutoShape 8"/>
          <p:cNvSpPr>
            <a:spLocks noChangeArrowheads="1"/>
          </p:cNvSpPr>
          <p:nvPr/>
        </p:nvSpPr>
        <p:spPr bwMode="auto">
          <a:xfrm rot="16200000" flipH="1">
            <a:off x="5556" y="1327944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224" name="AutoShape 9"/>
          <p:cNvSpPr>
            <a:spLocks noChangeArrowheads="1"/>
          </p:cNvSpPr>
          <p:nvPr/>
        </p:nvSpPr>
        <p:spPr bwMode="auto">
          <a:xfrm rot="16200000" flipH="1">
            <a:off x="5556" y="1043782"/>
            <a:ext cx="471487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225" name="AutoShape 10"/>
          <p:cNvSpPr>
            <a:spLocks noChangeArrowheads="1"/>
          </p:cNvSpPr>
          <p:nvPr/>
        </p:nvSpPr>
        <p:spPr bwMode="auto">
          <a:xfrm rot="16200000" flipH="1">
            <a:off x="5556" y="759619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226" name="AutoShape 11"/>
          <p:cNvSpPr>
            <a:spLocks noChangeArrowheads="1"/>
          </p:cNvSpPr>
          <p:nvPr/>
        </p:nvSpPr>
        <p:spPr bwMode="auto">
          <a:xfrm rot="16200000" flipH="1">
            <a:off x="5556" y="1620044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227" name="AutoShape 12"/>
          <p:cNvSpPr>
            <a:spLocks noChangeArrowheads="1"/>
          </p:cNvSpPr>
          <p:nvPr/>
        </p:nvSpPr>
        <p:spPr bwMode="auto">
          <a:xfrm rot="16200000" flipH="1">
            <a:off x="5556" y="1912144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228" name="AutoShape 14"/>
          <p:cNvSpPr>
            <a:spLocks noChangeArrowheads="1"/>
          </p:cNvSpPr>
          <p:nvPr/>
        </p:nvSpPr>
        <p:spPr bwMode="auto">
          <a:xfrm>
            <a:off x="479425" y="747713"/>
            <a:ext cx="8486775" cy="5959475"/>
          </a:xfrm>
          <a:prstGeom prst="foldedCorner">
            <a:avLst>
              <a:gd name="adj" fmla="val 4435"/>
            </a:avLst>
          </a:prstGeom>
          <a:solidFill>
            <a:schemeClr val="bg1"/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200" b="0">
              <a:solidFill>
                <a:schemeClr val="tx1"/>
              </a:solidFill>
            </a:endParaRPr>
          </a:p>
        </p:txBody>
      </p:sp>
      <p:grpSp>
        <p:nvGrpSpPr>
          <p:cNvPr id="9229" name="Group 15"/>
          <p:cNvGrpSpPr>
            <a:grpSpLocks/>
          </p:cNvGrpSpPr>
          <p:nvPr/>
        </p:nvGrpSpPr>
        <p:grpSpPr bwMode="auto">
          <a:xfrm>
            <a:off x="469900" y="673100"/>
            <a:ext cx="2305050" cy="71438"/>
            <a:chOff x="304" y="424"/>
            <a:chExt cx="1452" cy="45"/>
          </a:xfrm>
        </p:grpSpPr>
        <p:sp>
          <p:nvSpPr>
            <p:cNvPr id="9233" name="Rectangle 16"/>
            <p:cNvSpPr>
              <a:spLocks noChangeArrowheads="1"/>
            </p:cNvSpPr>
            <p:nvPr userDrawn="1"/>
          </p:nvSpPr>
          <p:spPr bwMode="auto">
            <a:xfrm rot="-5400000">
              <a:off x="374" y="355"/>
              <a:ext cx="45" cy="182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9234" name="Rectangle 17"/>
            <p:cNvSpPr>
              <a:spLocks noChangeArrowheads="1"/>
            </p:cNvSpPr>
            <p:nvPr userDrawn="1"/>
          </p:nvSpPr>
          <p:spPr bwMode="auto">
            <a:xfrm rot="-5400000">
              <a:off x="556" y="355"/>
              <a:ext cx="45" cy="182"/>
            </a:xfrm>
            <a:prstGeom prst="rect">
              <a:avLst/>
            </a:prstGeom>
            <a:solidFill>
              <a:srgbClr val="99FF33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9235" name="Rectangle 18"/>
            <p:cNvSpPr>
              <a:spLocks noChangeArrowheads="1"/>
            </p:cNvSpPr>
            <p:nvPr userDrawn="1"/>
          </p:nvSpPr>
          <p:spPr bwMode="auto">
            <a:xfrm rot="-5400000">
              <a:off x="737" y="355"/>
              <a:ext cx="45" cy="182"/>
            </a:xfrm>
            <a:prstGeom prst="rect">
              <a:avLst/>
            </a:prstGeom>
            <a:solidFill>
              <a:srgbClr val="99FF33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9236" name="Rectangle 19"/>
            <p:cNvSpPr>
              <a:spLocks noChangeArrowheads="1"/>
            </p:cNvSpPr>
            <p:nvPr userDrawn="1"/>
          </p:nvSpPr>
          <p:spPr bwMode="auto">
            <a:xfrm rot="-5400000">
              <a:off x="919" y="355"/>
              <a:ext cx="45" cy="182"/>
            </a:xfrm>
            <a:prstGeom prst="rect">
              <a:avLst/>
            </a:prstGeom>
            <a:solidFill>
              <a:srgbClr val="99FF33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9237" name="Rectangle 20"/>
            <p:cNvSpPr>
              <a:spLocks noChangeArrowheads="1"/>
            </p:cNvSpPr>
            <p:nvPr userDrawn="1"/>
          </p:nvSpPr>
          <p:spPr bwMode="auto">
            <a:xfrm rot="-5400000">
              <a:off x="1100" y="355"/>
              <a:ext cx="45" cy="182"/>
            </a:xfrm>
            <a:prstGeom prst="rect">
              <a:avLst/>
            </a:prstGeom>
            <a:solidFill>
              <a:srgbClr val="99FF33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9238" name="Rectangle 21"/>
            <p:cNvSpPr>
              <a:spLocks noChangeArrowheads="1"/>
            </p:cNvSpPr>
            <p:nvPr userDrawn="1"/>
          </p:nvSpPr>
          <p:spPr bwMode="auto">
            <a:xfrm rot="-5400000">
              <a:off x="1282" y="355"/>
              <a:ext cx="45" cy="182"/>
            </a:xfrm>
            <a:prstGeom prst="rect">
              <a:avLst/>
            </a:prstGeom>
            <a:solidFill>
              <a:srgbClr val="99FF33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9239" name="Rectangle 22"/>
            <p:cNvSpPr>
              <a:spLocks noChangeArrowheads="1"/>
            </p:cNvSpPr>
            <p:nvPr userDrawn="1"/>
          </p:nvSpPr>
          <p:spPr bwMode="auto">
            <a:xfrm rot="-5400000">
              <a:off x="1463" y="355"/>
              <a:ext cx="45" cy="182"/>
            </a:xfrm>
            <a:prstGeom prst="rect">
              <a:avLst/>
            </a:prstGeom>
            <a:solidFill>
              <a:srgbClr val="99FF33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9240" name="Rectangle 23"/>
            <p:cNvSpPr>
              <a:spLocks noChangeArrowheads="1"/>
            </p:cNvSpPr>
            <p:nvPr userDrawn="1"/>
          </p:nvSpPr>
          <p:spPr bwMode="auto">
            <a:xfrm rot="-5400000">
              <a:off x="1644" y="355"/>
              <a:ext cx="45" cy="182"/>
            </a:xfrm>
            <a:prstGeom prst="rect">
              <a:avLst/>
            </a:prstGeom>
            <a:solidFill>
              <a:srgbClr val="99FF33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zh-CN" altLang="en-US" sz="1200" b="0">
                <a:solidFill>
                  <a:schemeClr val="tx1"/>
                </a:solidFill>
              </a:endParaRPr>
            </a:p>
          </p:txBody>
        </p:sp>
      </p:grpSp>
      <p:sp>
        <p:nvSpPr>
          <p:cNvPr id="1444888" name="Text Box 24"/>
          <p:cNvSpPr txBox="1">
            <a:spLocks noChangeArrowheads="1"/>
          </p:cNvSpPr>
          <p:nvPr/>
        </p:nvSpPr>
        <p:spPr bwMode="auto">
          <a:xfrm>
            <a:off x="14582" y="2168860"/>
            <a:ext cx="46196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altLang="zh-CN" sz="3200" i="1" dirty="0" smtClean="0">
                <a:solidFill>
                  <a:srgbClr val="FFFF00"/>
                </a:solidFill>
                <a:latin typeface="Monotype Corsiva" pitchFamily="66" charset="0"/>
                <a:ea typeface="Gungsuh" pitchFamily="18" charset="-127"/>
              </a:rPr>
              <a:t>6</a:t>
            </a:r>
          </a:p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zh-CN" altLang="en-US" sz="1600" b="1" i="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地方金农完成情况</a:t>
            </a:r>
          </a:p>
        </p:txBody>
      </p:sp>
      <p:sp>
        <p:nvSpPr>
          <p:cNvPr id="9231" name="Rectangle 27"/>
          <p:cNvSpPr>
            <a:spLocks noChangeArrowheads="1"/>
          </p:cNvSpPr>
          <p:nvPr/>
        </p:nvSpPr>
        <p:spPr bwMode="auto">
          <a:xfrm>
            <a:off x="8599488" y="6503988"/>
            <a:ext cx="498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67842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66CCFF"/>
                </a:solidFill>
              </a:rPr>
              <a:t>.</a:t>
            </a:r>
            <a:fld id="{D98055B4-5D79-49D4-B06D-597416A93AEF}" type="slidenum">
              <a:rPr lang="en-US" altLang="zh-CN" sz="1400">
                <a:solidFill>
                  <a:srgbClr val="66CCF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r>
              <a:rPr lang="en-US" altLang="zh-CN" sz="1400">
                <a:solidFill>
                  <a:srgbClr val="66CCFF"/>
                </a:solidFill>
              </a:rPr>
              <a:t>.</a:t>
            </a:r>
            <a:endParaRPr lang="zh-CN" altLang="en-US" sz="1400">
              <a:solidFill>
                <a:srgbClr val="66CCFF"/>
              </a:solidFill>
            </a:endParaRPr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 rot="16200000" flipH="1">
            <a:off x="1566" y="4955679"/>
            <a:ext cx="471488" cy="298450"/>
          </a:xfrm>
          <a:prstGeom prst="parallelogram">
            <a:avLst>
              <a:gd name="adj" fmla="val 58818"/>
            </a:avLst>
          </a:prstGeom>
          <a:gradFill rotWithShape="1">
            <a:gsLst>
              <a:gs pos="0">
                <a:srgbClr val="258DFF"/>
              </a:gs>
              <a:gs pos="50000">
                <a:srgbClr val="6FB3FE"/>
              </a:gs>
              <a:gs pos="100000">
                <a:srgbClr val="258DFF"/>
              </a:gs>
            </a:gsLst>
            <a:lin ang="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36000" rIns="3600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 smtClean="0">
                <a:solidFill>
                  <a:schemeClr val="bg1"/>
                </a:solidFill>
              </a:rPr>
              <a:t>7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+mj-lt"/>
          <a:ea typeface="+mj-ea"/>
          <a:cs typeface="+mj-cs"/>
        </a:defRPr>
      </a:lvl1pPr>
      <a:lvl2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2pPr>
      <a:lvl3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3pPr>
      <a:lvl4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4pPr>
      <a:lvl5pPr marL="8128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5pPr>
      <a:lvl6pPr marL="12700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6pPr>
      <a:lvl7pPr marL="17272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7pPr>
      <a:lvl8pPr marL="21844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8pPr>
      <a:lvl9pPr marL="2641600" indent="-812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FF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  <a:cs typeface="+mn-cs"/>
        </a:defRPr>
      </a:lvl1pPr>
      <a:lvl2pPr marL="533400" indent="-762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2pPr>
      <a:lvl3pPr marL="896938" indent="17463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3pPr>
      <a:lvl4pPr marL="1257300" indent="1143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4pPr>
      <a:lvl5pPr marL="14398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5pPr>
      <a:lvl6pPr marL="18970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6pPr>
      <a:lvl7pPr marL="23542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7pPr>
      <a:lvl8pPr marL="28114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8pPr>
      <a:lvl9pPr marL="3268663" indent="388938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2400" b="1">
          <a:solidFill>
            <a:srgbClr val="0000F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 txBox="1">
            <a:spLocks noChangeArrowheads="1"/>
          </p:cNvSpPr>
          <p:nvPr/>
        </p:nvSpPr>
        <p:spPr bwMode="auto">
          <a:xfrm>
            <a:off x="409552" y="2705096"/>
            <a:ext cx="8505872" cy="134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Font typeface="Wingdings" pitchFamily="2" charset="2"/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Font typeface="Wingdings" pitchFamily="2" charset="2"/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Font typeface="Wingdings" pitchFamily="2" charset="2"/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Font typeface="Wingdings" pitchFamily="2" charset="2"/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zh-CN" altLang="en-US" sz="37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金农</a:t>
            </a:r>
            <a:r>
              <a:rPr lang="zh-CN" altLang="en-US" sz="37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工程</a:t>
            </a:r>
            <a:r>
              <a:rPr lang="en-US" altLang="zh-CN" sz="37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37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绿色食品网上审核与管理系统（湖南绿办培训）</a:t>
            </a:r>
            <a:endParaRPr lang="zh-CN" altLang="en-US" sz="37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291" name="Rectangle 4"/>
          <p:cNvSpPr txBox="1">
            <a:spLocks noChangeArrowheads="1"/>
          </p:cNvSpPr>
          <p:nvPr/>
        </p:nvSpPr>
        <p:spPr bwMode="auto">
          <a:xfrm>
            <a:off x="1109663" y="5184775"/>
            <a:ext cx="702151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Font typeface="Wingdings" pitchFamily="2" charset="2"/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Font typeface="Wingdings" pitchFamily="2" charset="2"/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Font typeface="Wingdings" pitchFamily="2" charset="2"/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Font typeface="Wingdings" pitchFamily="2" charset="2"/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主讲    中国绿色食品发展中心 常筱磊</a:t>
            </a:r>
            <a:endParaRPr lang="en-US" altLang="zh-CN" sz="2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2016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Tm="1468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1D77B5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zh-CN" altLang="en-US" sz="1500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9" name="圆角矩形 18"/>
          <p:cNvSpPr/>
          <p:nvPr/>
        </p:nvSpPr>
        <p:spPr bwMode="auto">
          <a:xfrm>
            <a:off x="47600" y="0"/>
            <a:ext cx="9005912" cy="714360"/>
          </a:xfrm>
          <a:prstGeom prst="roundRect">
            <a:avLst>
              <a:gd name="adj" fmla="val 4280"/>
            </a:avLst>
          </a:prstGeom>
          <a:solidFill>
            <a:srgbClr val="2D8EE9"/>
          </a:solidFill>
          <a:ln w="12700" cap="sq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3806097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zh-CN" altLang="en-US" sz="1500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228576" y="1981192"/>
            <a:ext cx="8548536" cy="3984367"/>
          </a:xfrm>
          <a:prstGeom prst="roundRect">
            <a:avLst>
              <a:gd name="adj" fmla="val 4829"/>
            </a:avLst>
          </a:prstGeom>
          <a:solidFill>
            <a:srgbClr val="0070C0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spcBef>
                <a:spcPct val="60000"/>
              </a:spcBef>
              <a:buSzPct val="80000"/>
            </a:pP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60000"/>
              </a:spcBef>
              <a:spcAft>
                <a:spcPts val="2400"/>
              </a:spcAft>
              <a:buSzPct val="80000"/>
            </a:pPr>
            <a:r>
              <a:rPr lang="en-US" altLang="zh-CN" sz="20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</a:p>
          <a:p>
            <a:pPr marL="342900" indent="-342900" algn="l">
              <a:spcBef>
                <a:spcPct val="60000"/>
              </a:spcBef>
              <a:buSzPct val="80000"/>
            </a:pPr>
            <a:endParaRPr lang="en-US" altLang="zh-CN" sz="20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60000"/>
              </a:spcBef>
              <a:buSzPct val="80000"/>
            </a:pPr>
            <a:endParaRPr lang="en-US" altLang="zh-CN" sz="20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60000"/>
              </a:spcBef>
              <a:buSzPct val="80000"/>
            </a:pPr>
            <a:endParaRPr lang="en-US" altLang="zh-CN" sz="20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60000"/>
              </a:spcBef>
              <a:buSzPct val="80000"/>
            </a:pPr>
            <a:endParaRPr lang="zh-CN" altLang="en-US" sz="20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255136" y="171432"/>
            <a:ext cx="335392" cy="336550"/>
          </a:xfrm>
          <a:prstGeom prst="ellipse">
            <a:avLst/>
          </a:prstGeom>
          <a:gradFill rotWithShape="1">
            <a:gsLst>
              <a:gs pos="0">
                <a:srgbClr val="85C2FF"/>
              </a:gs>
              <a:gs pos="100000">
                <a:srgbClr val="1D8E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77EE"/>
            </a:solidFill>
            <a:round/>
            <a:headEnd/>
            <a:tailEnd/>
          </a:ln>
          <a:effectLst>
            <a:outerShdw dist="17961" dir="2700000" algn="ctr" rotWithShape="0">
              <a:srgbClr val="080808">
                <a:alpha val="21001"/>
              </a:srgbClr>
            </a:outerShdw>
          </a:effec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 smtClean="0">
                <a:solidFill>
                  <a:schemeClr val="bg1"/>
                </a:solidFill>
                <a:ea typeface="黑体" pitchFamily="49" charset="-122"/>
              </a:rPr>
              <a:t>4</a:t>
            </a:r>
            <a:endParaRPr lang="en-US" altLang="zh-CN" sz="2000" dirty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13" name="AutoShape 5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1004" y="80944"/>
            <a:ext cx="4193436" cy="490078"/>
          </a:xfrm>
          <a:prstGeom prst="chevron">
            <a:avLst>
              <a:gd name="adj" fmla="val 44973"/>
            </a:avLst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354013"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系统操作演示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1676384" y="2368561"/>
            <a:ext cx="787832" cy="336550"/>
          </a:xfrm>
          <a:prstGeom prst="ellipse">
            <a:avLst/>
          </a:prstGeom>
          <a:gradFill rotWithShape="1">
            <a:gsLst>
              <a:gs pos="0">
                <a:srgbClr val="85C2FF"/>
              </a:gs>
              <a:gs pos="100000">
                <a:srgbClr val="1D8E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77EE"/>
            </a:solidFill>
            <a:round/>
            <a:headEnd/>
            <a:tailEnd/>
          </a:ln>
          <a:effectLst>
            <a:outerShdw dist="17961" dir="2700000" algn="ctr" rotWithShape="0">
              <a:srgbClr val="080808">
                <a:alpha val="21001"/>
              </a:srgbClr>
            </a:outerShdw>
          </a:effec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 smtClean="0">
                <a:solidFill>
                  <a:schemeClr val="bg1"/>
                </a:solidFill>
                <a:ea typeface="黑体" pitchFamily="49" charset="-122"/>
              </a:rPr>
              <a:t>4.1</a:t>
            </a:r>
            <a:endParaRPr lang="en-US" altLang="zh-CN" sz="2000" dirty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18" name="AutoShape 5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762240" y="3210386"/>
            <a:ext cx="4193436" cy="490078"/>
          </a:xfrm>
          <a:prstGeom prst="chevron">
            <a:avLst>
              <a:gd name="adj" fmla="val 44973"/>
            </a:avLst>
          </a:prstGeom>
          <a:noFill/>
          <a:ln w="28575" algn="ctr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354013"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检查员网上注册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AutoShape 5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762240" y="2343144"/>
            <a:ext cx="4193436" cy="490078"/>
          </a:xfrm>
          <a:prstGeom prst="chevron">
            <a:avLst>
              <a:gd name="adj" fmla="val 44973"/>
            </a:avLst>
          </a:prstGeom>
          <a:noFill/>
          <a:ln w="28575" algn="ctr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354013"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系统登陆及功能概览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AutoShape 5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762240" y="5020146"/>
            <a:ext cx="4193436" cy="490078"/>
          </a:xfrm>
          <a:prstGeom prst="chevron">
            <a:avLst>
              <a:gd name="adj" fmla="val 44973"/>
            </a:avLst>
          </a:prstGeom>
          <a:noFill/>
          <a:ln w="28575" algn="ctr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354013" algn="l">
              <a:lnSpc>
                <a:spcPct val="100000"/>
              </a:lnSpc>
              <a:spcBef>
                <a:spcPct val="0"/>
              </a:spcBef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企业申报申请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初次和续展申请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AutoShape 5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762240" y="4115266"/>
            <a:ext cx="4193436" cy="490078"/>
          </a:xfrm>
          <a:prstGeom prst="chevron">
            <a:avLst>
              <a:gd name="adj" fmla="val 44973"/>
            </a:avLst>
          </a:prstGeom>
          <a:noFill/>
          <a:ln w="28575" algn="ctr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354013" algn="l">
              <a:lnSpc>
                <a:spcPct val="100000"/>
              </a:lnSpc>
              <a:spcBef>
                <a:spcPct val="0"/>
              </a:spcBef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监管员网上注册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1676384" y="3248024"/>
            <a:ext cx="787832" cy="336550"/>
          </a:xfrm>
          <a:prstGeom prst="ellipse">
            <a:avLst/>
          </a:prstGeom>
          <a:gradFill rotWithShape="1">
            <a:gsLst>
              <a:gs pos="0">
                <a:srgbClr val="85C2FF"/>
              </a:gs>
              <a:gs pos="100000">
                <a:srgbClr val="1D8E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77EE"/>
            </a:solidFill>
            <a:round/>
            <a:headEnd/>
            <a:tailEnd/>
          </a:ln>
          <a:effectLst>
            <a:outerShdw dist="17961" dir="2700000" algn="ctr" rotWithShape="0">
              <a:srgbClr val="080808">
                <a:alpha val="21001"/>
              </a:srgbClr>
            </a:outerShdw>
          </a:effec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 smtClean="0">
                <a:solidFill>
                  <a:schemeClr val="bg1"/>
                </a:solidFill>
                <a:ea typeface="黑体" pitchFamily="49" charset="-122"/>
              </a:rPr>
              <a:t>4.2</a:t>
            </a:r>
            <a:endParaRPr lang="en-US" altLang="zh-CN" sz="2000" dirty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1676384" y="4178306"/>
            <a:ext cx="787832" cy="336550"/>
          </a:xfrm>
          <a:prstGeom prst="ellipse">
            <a:avLst/>
          </a:prstGeom>
          <a:gradFill rotWithShape="1">
            <a:gsLst>
              <a:gs pos="0">
                <a:srgbClr val="85C2FF"/>
              </a:gs>
              <a:gs pos="100000">
                <a:srgbClr val="1D8E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77EE"/>
            </a:solidFill>
            <a:round/>
            <a:headEnd/>
            <a:tailEnd/>
          </a:ln>
          <a:effectLst>
            <a:outerShdw dist="17961" dir="2700000" algn="ctr" rotWithShape="0">
              <a:srgbClr val="080808">
                <a:alpha val="21001"/>
              </a:srgbClr>
            </a:outerShdw>
          </a:effec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 smtClean="0">
                <a:solidFill>
                  <a:schemeClr val="bg1"/>
                </a:solidFill>
                <a:ea typeface="黑体" pitchFamily="49" charset="-122"/>
              </a:rPr>
              <a:t>4.3</a:t>
            </a:r>
            <a:endParaRPr lang="en-US" altLang="zh-CN" sz="2000" dirty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1676384" y="5083186"/>
            <a:ext cx="787832" cy="336550"/>
          </a:xfrm>
          <a:prstGeom prst="ellipse">
            <a:avLst/>
          </a:prstGeom>
          <a:gradFill rotWithShape="1">
            <a:gsLst>
              <a:gs pos="0">
                <a:srgbClr val="85C2FF"/>
              </a:gs>
              <a:gs pos="100000">
                <a:srgbClr val="1D8E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77EE"/>
            </a:solidFill>
            <a:round/>
            <a:headEnd/>
            <a:tailEnd/>
          </a:ln>
          <a:effectLst>
            <a:outerShdw dist="17961" dir="2700000" algn="ctr" rotWithShape="0">
              <a:srgbClr val="080808">
                <a:alpha val="21001"/>
              </a:srgbClr>
            </a:outerShdw>
          </a:effec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 smtClean="0">
                <a:solidFill>
                  <a:schemeClr val="bg1"/>
                </a:solidFill>
                <a:ea typeface="黑体" pitchFamily="49" charset="-122"/>
              </a:rPr>
              <a:t>4.4</a:t>
            </a:r>
            <a:endParaRPr lang="en-US" altLang="zh-CN" sz="2000" dirty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28" name="Rectangle 4"/>
          <p:cNvSpPr txBox="1">
            <a:spLocks noChangeArrowheads="1"/>
          </p:cNvSpPr>
          <p:nvPr/>
        </p:nvSpPr>
        <p:spPr bwMode="auto">
          <a:xfrm>
            <a:off x="771504" y="1125223"/>
            <a:ext cx="7021512" cy="67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Font typeface="Wingdings" pitchFamily="2" charset="2"/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Font typeface="Wingdings" pitchFamily="2" charset="2"/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Font typeface="Wingdings" pitchFamily="2" charset="2"/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Font typeface="Wingdings" pitchFamily="2" charset="2"/>
              <a:defRPr sz="1500" b="1">
                <a:solidFill>
                  <a:srgbClr val="0033CC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zh-CN" altLang="en-US" sz="37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系统操作动画演示及讲解</a:t>
            </a:r>
            <a:endParaRPr lang="zh-CN" altLang="en-US" sz="37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Tm="3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1" grpId="0" animBg="1"/>
      <p:bldP spid="2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3704" y="2328401"/>
            <a:ext cx="3506088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谢  谢！</a:t>
            </a:r>
            <a:endParaRPr lang="zh-CN" altLang="en-US" sz="7200" i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2728" y="4685403"/>
            <a:ext cx="350608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QQ</a:t>
            </a:r>
            <a:r>
              <a:rPr lang="zh-CN" altLang="en-US" sz="240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号：</a:t>
            </a:r>
            <a:r>
              <a:rPr lang="en-US" altLang="zh-CN" sz="240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416026108</a:t>
            </a:r>
            <a:endParaRPr lang="zh-CN" altLang="en-US" sz="2400" i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5408" y="5353266"/>
            <a:ext cx="488635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金农系统</a:t>
            </a:r>
            <a:r>
              <a:rPr lang="en-US" altLang="zh-CN" sz="240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QQ</a:t>
            </a:r>
            <a:r>
              <a:rPr lang="zh-CN" altLang="en-US" sz="240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群：</a:t>
            </a:r>
            <a:r>
              <a:rPr lang="en-US" altLang="zh-CN" sz="240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76586685</a:t>
            </a:r>
            <a:endParaRPr lang="zh-CN" altLang="en-US" sz="2400" i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2728" y="3961499"/>
            <a:ext cx="488635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座机：</a:t>
            </a:r>
            <a:r>
              <a:rPr lang="en-US" altLang="zh-CN" sz="240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010-62122266 -4098</a:t>
            </a:r>
            <a:endParaRPr lang="zh-CN" altLang="en-US" sz="2400" i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Tm="223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2038336" y="3609976"/>
            <a:ext cx="335392" cy="336550"/>
          </a:xfrm>
          <a:prstGeom prst="ellipse">
            <a:avLst/>
          </a:prstGeom>
          <a:gradFill rotWithShape="1">
            <a:gsLst>
              <a:gs pos="0">
                <a:srgbClr val="85C2FF"/>
              </a:gs>
              <a:gs pos="100000">
                <a:srgbClr val="1D8E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77EE"/>
            </a:solidFill>
            <a:round/>
            <a:headEnd/>
            <a:tailEnd/>
          </a:ln>
          <a:effectLst>
            <a:outerShdw dist="17961" dir="2700000" algn="ctr" rotWithShape="0">
              <a:srgbClr val="080808">
                <a:alpha val="21001"/>
              </a:srgbClr>
            </a:outerShdw>
          </a:effec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 smtClean="0">
                <a:solidFill>
                  <a:schemeClr val="bg1"/>
                </a:solidFill>
                <a:ea typeface="黑体" pitchFamily="49" charset="-122"/>
              </a:rPr>
              <a:t>2</a:t>
            </a:r>
            <a:endParaRPr lang="en-US" altLang="zh-CN" sz="2000" dirty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14" name="AutoShape 5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671752" y="3519488"/>
            <a:ext cx="4193436" cy="490078"/>
          </a:xfrm>
          <a:prstGeom prst="chevron">
            <a:avLst>
              <a:gd name="adj" fmla="val 44973"/>
            </a:avLst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354013"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系统使用环境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2038336" y="4514856"/>
            <a:ext cx="335392" cy="336550"/>
          </a:xfrm>
          <a:prstGeom prst="ellipse">
            <a:avLst/>
          </a:prstGeom>
          <a:gradFill rotWithShape="1">
            <a:gsLst>
              <a:gs pos="0">
                <a:srgbClr val="85C2FF"/>
              </a:gs>
              <a:gs pos="100000">
                <a:srgbClr val="1D8E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77EE"/>
            </a:solidFill>
            <a:round/>
            <a:headEnd/>
            <a:tailEnd/>
          </a:ln>
          <a:effectLst>
            <a:outerShdw dist="17961" dir="2700000" algn="ctr" rotWithShape="0">
              <a:srgbClr val="080808">
                <a:alpha val="21001"/>
              </a:srgbClr>
            </a:outerShdw>
          </a:effec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 smtClean="0">
                <a:solidFill>
                  <a:schemeClr val="bg1"/>
                </a:solidFill>
                <a:ea typeface="黑体" pitchFamily="49" charset="-122"/>
              </a:rPr>
              <a:t>3</a:t>
            </a:r>
            <a:endParaRPr lang="en-US" altLang="zh-CN" sz="2000" dirty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20" name="AutoShape 5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671752" y="4424368"/>
            <a:ext cx="4193436" cy="490078"/>
          </a:xfrm>
          <a:prstGeom prst="chevron">
            <a:avLst>
              <a:gd name="adj" fmla="val 44973"/>
            </a:avLst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354013"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系统界面介绍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AutoShape 5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640764" y="2614608"/>
            <a:ext cx="4193436" cy="490078"/>
          </a:xfrm>
          <a:prstGeom prst="chevron">
            <a:avLst>
              <a:gd name="adj" fmla="val 44973"/>
            </a:avLst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354013"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系统背景情况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2064896" y="2705096"/>
            <a:ext cx="335392" cy="336550"/>
          </a:xfrm>
          <a:prstGeom prst="ellipse">
            <a:avLst/>
          </a:prstGeom>
          <a:gradFill rotWithShape="1">
            <a:gsLst>
              <a:gs pos="0">
                <a:srgbClr val="85C2FF"/>
              </a:gs>
              <a:gs pos="100000">
                <a:srgbClr val="1D8E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77EE"/>
            </a:solidFill>
            <a:round/>
            <a:headEnd/>
            <a:tailEnd/>
          </a:ln>
          <a:effectLst>
            <a:outerShdw dist="17961" dir="2700000" algn="ctr" rotWithShape="0">
              <a:srgbClr val="080808">
                <a:alpha val="21001"/>
              </a:srgbClr>
            </a:outerShdw>
          </a:effec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 smtClean="0">
                <a:solidFill>
                  <a:schemeClr val="bg1"/>
                </a:solidFill>
                <a:ea typeface="黑体" pitchFamily="49" charset="-122"/>
              </a:rPr>
              <a:t>1</a:t>
            </a:r>
            <a:endParaRPr lang="en-US" altLang="zh-CN" sz="2000" dirty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038336" y="5445138"/>
            <a:ext cx="335392" cy="336550"/>
          </a:xfrm>
          <a:prstGeom prst="ellipse">
            <a:avLst/>
          </a:prstGeom>
          <a:gradFill rotWithShape="1">
            <a:gsLst>
              <a:gs pos="0">
                <a:srgbClr val="85C2FF"/>
              </a:gs>
              <a:gs pos="100000">
                <a:srgbClr val="1D8E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77EE"/>
            </a:solidFill>
            <a:round/>
            <a:headEnd/>
            <a:tailEnd/>
          </a:ln>
          <a:effectLst>
            <a:outerShdw dist="17961" dir="2700000" algn="ctr" rotWithShape="0">
              <a:srgbClr val="080808">
                <a:alpha val="21001"/>
              </a:srgbClr>
            </a:outerShdw>
          </a:effec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 smtClean="0">
                <a:solidFill>
                  <a:schemeClr val="bg1"/>
                </a:solidFill>
                <a:ea typeface="黑体" pitchFamily="49" charset="-122"/>
              </a:rPr>
              <a:t>4</a:t>
            </a:r>
            <a:endParaRPr lang="en-US" altLang="zh-CN" sz="2000" dirty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9" name="AutoShape 5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671752" y="5382098"/>
            <a:ext cx="4193436" cy="490078"/>
          </a:xfrm>
          <a:prstGeom prst="chevron">
            <a:avLst>
              <a:gd name="adj" fmla="val 44973"/>
            </a:avLst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354013"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系统操作演示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Tm="3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10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 bwMode="auto">
          <a:xfrm>
            <a:off x="0" y="0"/>
            <a:ext cx="9144000" cy="16192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1D77B5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zh-CN" altLang="en-US" sz="1500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9" name="圆角矩形 18"/>
          <p:cNvSpPr/>
          <p:nvPr/>
        </p:nvSpPr>
        <p:spPr bwMode="auto">
          <a:xfrm>
            <a:off x="47600" y="0"/>
            <a:ext cx="9005912" cy="6776944"/>
          </a:xfrm>
          <a:prstGeom prst="roundRect">
            <a:avLst>
              <a:gd name="adj" fmla="val 4280"/>
            </a:avLst>
          </a:prstGeom>
          <a:solidFill>
            <a:srgbClr val="2D8EE9"/>
          </a:solidFill>
          <a:ln w="12700" cap="sq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3806097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zh-CN" altLang="en-US" sz="1500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47600" y="623872"/>
            <a:ext cx="9007200" cy="588172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zh-CN" altLang="en-US" sz="1500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138088" y="714360"/>
            <a:ext cx="8820000" cy="5678507"/>
          </a:xfrm>
          <a:prstGeom prst="roundRect">
            <a:avLst>
              <a:gd name="adj" fmla="val 4829"/>
            </a:avLst>
          </a:prstGeom>
          <a:solidFill>
            <a:srgbClr val="0070C0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spcBef>
                <a:spcPct val="60000"/>
              </a:spcBef>
              <a:buSzPct val="80000"/>
            </a:pP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60000"/>
              </a:spcBef>
              <a:buSzPct val="80000"/>
            </a:pPr>
            <a:r>
              <a:rPr lang="zh-CN" altLang="en-US" sz="20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一、关于金农工程</a:t>
            </a:r>
            <a:endParaRPr lang="en-US" altLang="zh-CN" sz="20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0" indent="-342900" algn="l">
              <a:spcBef>
                <a:spcPts val="0"/>
              </a:spcBef>
              <a:buSzPct val="80000"/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国家于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2003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年以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两网一站四库十二金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为重点开展电子政务建设工作。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0" indent="-342900" algn="l">
              <a:spcBef>
                <a:spcPts val="0"/>
              </a:spcBef>
              <a:buSzPct val="80000"/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金农工程作为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十二金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工程之一，由农业部信息中心牵头组织开展建设。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60000"/>
              </a:spcBef>
              <a:buSzPct val="80000"/>
            </a:pPr>
            <a:r>
              <a:rPr lang="zh-CN" altLang="en-US" sz="20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二、关于绿色食品网上审核与管理系统</a:t>
            </a:r>
            <a:endParaRPr lang="en-US" altLang="zh-CN" sz="20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lnSpc>
                <a:spcPct val="100000"/>
              </a:lnSpc>
              <a:spcBef>
                <a:spcPct val="60000"/>
              </a:spcBef>
              <a:buSzPct val="80000"/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中心在部平台建设基础上于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年启动子系统建设，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月系统正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60000"/>
              </a:spcBef>
              <a:buSzPct val="80000"/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上线，主要面向全国省绿办用户和中心用户使用。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60000"/>
              </a:spcBef>
              <a:buSzPct val="80000"/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主要功能包括：审核许可、证书管理、财务管理、监督检查、查询统计、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60000"/>
              </a:spcBef>
              <a:buSzPct val="80000"/>
            </a:pP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三员管理、基础信息管理、系统账号及角色授权管理等。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60000"/>
              </a:spcBef>
              <a:buSzPct val="80000"/>
            </a:pPr>
            <a:endParaRPr lang="en-US" altLang="zh-CN" sz="20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AutoShape 5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1004" y="80944"/>
            <a:ext cx="4193436" cy="490078"/>
          </a:xfrm>
          <a:prstGeom prst="chevron">
            <a:avLst>
              <a:gd name="adj" fmla="val 44973"/>
            </a:avLst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354013"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系统背景情况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255136" y="171432"/>
            <a:ext cx="335392" cy="336550"/>
          </a:xfrm>
          <a:prstGeom prst="ellipse">
            <a:avLst/>
          </a:prstGeom>
          <a:gradFill rotWithShape="1">
            <a:gsLst>
              <a:gs pos="0">
                <a:srgbClr val="85C2FF"/>
              </a:gs>
              <a:gs pos="100000">
                <a:srgbClr val="1D8E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77EE"/>
            </a:solidFill>
            <a:round/>
            <a:headEnd/>
            <a:tailEnd/>
          </a:ln>
          <a:effectLst>
            <a:outerShdw dist="17961" dir="2700000" algn="ctr" rotWithShape="0">
              <a:srgbClr val="080808">
                <a:alpha val="21001"/>
              </a:srgbClr>
            </a:outerShdw>
          </a:effec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 smtClean="0">
                <a:solidFill>
                  <a:schemeClr val="bg1"/>
                </a:solidFill>
                <a:ea typeface="黑体" pitchFamily="49" charset="-122"/>
              </a:rPr>
              <a:t>1</a:t>
            </a:r>
            <a:endParaRPr lang="en-US" altLang="zh-CN" sz="2000" dirty="0">
              <a:solidFill>
                <a:schemeClr val="bg1"/>
              </a:solidFill>
              <a:ea typeface="黑体" pitchFamily="49" charset="-122"/>
            </a:endParaRPr>
          </a:p>
        </p:txBody>
      </p:sp>
    </p:spTree>
  </p:cSld>
  <p:clrMapOvr>
    <a:masterClrMapping/>
  </p:clrMapOvr>
  <p:transition advTm="3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 bwMode="auto">
          <a:xfrm>
            <a:off x="0" y="0"/>
            <a:ext cx="9144000" cy="16192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1D77B5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zh-CN" altLang="en-US" sz="1500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9" name="圆角矩形 18"/>
          <p:cNvSpPr/>
          <p:nvPr/>
        </p:nvSpPr>
        <p:spPr bwMode="auto">
          <a:xfrm>
            <a:off x="47600" y="0"/>
            <a:ext cx="9005912" cy="6776944"/>
          </a:xfrm>
          <a:prstGeom prst="roundRect">
            <a:avLst>
              <a:gd name="adj" fmla="val 4280"/>
            </a:avLst>
          </a:prstGeom>
          <a:solidFill>
            <a:srgbClr val="2D8EE9"/>
          </a:solidFill>
          <a:ln w="12700" cap="sq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3806097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zh-CN" altLang="en-US" sz="1500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47600" y="623872"/>
            <a:ext cx="9007200" cy="588172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zh-CN" altLang="en-US" sz="1500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138088" y="714360"/>
            <a:ext cx="8820000" cy="6337340"/>
          </a:xfrm>
          <a:prstGeom prst="roundRect">
            <a:avLst>
              <a:gd name="adj" fmla="val 4829"/>
            </a:avLst>
          </a:prstGeom>
          <a:solidFill>
            <a:srgbClr val="0070C0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spcBef>
                <a:spcPct val="60000"/>
              </a:spcBef>
              <a:buSzPct val="80000"/>
            </a:pP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60000"/>
              </a:spcBef>
              <a:spcAft>
                <a:spcPts val="2400"/>
              </a:spcAft>
              <a:buSzPct val="80000"/>
            </a:pP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、标准环境：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windows 7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IE8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浏览器  或 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安全浏览器 </a:t>
            </a:r>
            <a:endParaRPr lang="zh-CN" altLang="en-US" sz="20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60000"/>
              </a:spcBef>
              <a:spcAft>
                <a:spcPts val="1800"/>
              </a:spcAft>
              <a:buSzPct val="80000"/>
            </a:pP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、操作系统升级：</a:t>
            </a:r>
            <a:r>
              <a:rPr lang="en-US" altLang="zh-CN" sz="20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windows  </a:t>
            </a:r>
            <a:r>
              <a:rPr lang="en-US" altLang="zh-CN" sz="2000" dirty="0" err="1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xp</a:t>
            </a:r>
            <a:r>
              <a:rPr lang="en-US" altLang="zh-CN" sz="20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windows7  (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60000"/>
              </a:spcBef>
              <a:spcAft>
                <a:spcPts val="1800"/>
              </a:spcAft>
              <a:buSzPct val="80000"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、浏览器升级：</a:t>
            </a:r>
            <a:r>
              <a:rPr lang="en-US" altLang="zh-CN" sz="20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IE6 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IE8 (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必要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342900" indent="-342900" algn="l">
              <a:spcBef>
                <a:spcPct val="60000"/>
              </a:spcBef>
              <a:buSzPct val="80000"/>
            </a:pP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、浏览器兼容性：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IE 8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以上浏览器，需要打开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IE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调整兼容性，见下图：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60000"/>
              </a:spcBef>
              <a:buSzPct val="80000"/>
            </a:pPr>
            <a:endParaRPr lang="en-US" altLang="zh-CN" sz="20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60000"/>
              </a:spcBef>
              <a:buSzPct val="80000"/>
            </a:pPr>
            <a:endParaRPr lang="en-US" altLang="zh-CN" sz="20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60000"/>
              </a:spcBef>
              <a:buSzPct val="80000"/>
            </a:pPr>
            <a:endParaRPr lang="en-US" altLang="zh-CN" sz="20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60000"/>
              </a:spcBef>
              <a:buSzPct val="80000"/>
            </a:pPr>
            <a:endParaRPr lang="zh-CN" altLang="en-US" sz="20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肘形连接符 26"/>
          <p:cNvCxnSpPr/>
          <p:nvPr/>
        </p:nvCxnSpPr>
        <p:spPr bwMode="auto">
          <a:xfrm>
            <a:off x="4481512" y="2614608"/>
            <a:ext cx="904880" cy="1588"/>
          </a:xfrm>
          <a:prstGeom prst="bentConnector3">
            <a:avLst>
              <a:gd name="adj1" fmla="val 50000"/>
            </a:avLst>
          </a:prstGeom>
          <a:noFill/>
          <a:ln w="57150" cap="sq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>
            <a:outerShdw dist="28398" dir="3806097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</p:cxnSp>
      <p:cxnSp>
        <p:nvCxnSpPr>
          <p:cNvPr id="30" name="肘形连接符 29"/>
          <p:cNvCxnSpPr/>
          <p:nvPr/>
        </p:nvCxnSpPr>
        <p:spPr bwMode="auto">
          <a:xfrm>
            <a:off x="2943216" y="3427412"/>
            <a:ext cx="904880" cy="1588"/>
          </a:xfrm>
          <a:prstGeom prst="bentConnector3">
            <a:avLst>
              <a:gd name="adj1" fmla="val 50000"/>
            </a:avLst>
          </a:prstGeom>
          <a:noFill/>
          <a:ln w="57150" cap="sq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>
            <a:outerShdw dist="28398" dir="3806097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</p:cxn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55136" y="171432"/>
            <a:ext cx="335392" cy="336550"/>
          </a:xfrm>
          <a:prstGeom prst="ellipse">
            <a:avLst/>
          </a:prstGeom>
          <a:gradFill rotWithShape="1">
            <a:gsLst>
              <a:gs pos="0">
                <a:srgbClr val="85C2FF"/>
              </a:gs>
              <a:gs pos="100000">
                <a:srgbClr val="1D8E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77EE"/>
            </a:solidFill>
            <a:round/>
            <a:headEnd/>
            <a:tailEnd/>
          </a:ln>
          <a:effectLst>
            <a:outerShdw dist="17961" dir="2700000" algn="ctr" rotWithShape="0">
              <a:srgbClr val="080808">
                <a:alpha val="21001"/>
              </a:srgbClr>
            </a:outerShdw>
          </a:effec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 smtClean="0">
                <a:solidFill>
                  <a:schemeClr val="bg1"/>
                </a:solidFill>
                <a:ea typeface="黑体" pitchFamily="49" charset="-122"/>
              </a:rPr>
              <a:t>2</a:t>
            </a:r>
            <a:endParaRPr lang="en-US" altLang="zh-CN" sz="2000" dirty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10" name="AutoShape 5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1004" y="80944"/>
            <a:ext cx="4193436" cy="490078"/>
          </a:xfrm>
          <a:prstGeom prst="chevron">
            <a:avLst>
              <a:gd name="adj" fmla="val 44973"/>
            </a:avLst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354013"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系统使用环境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Tm="3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 bwMode="auto">
          <a:xfrm>
            <a:off x="0" y="0"/>
            <a:ext cx="9144000" cy="16192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1D77B5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zh-CN" altLang="en-US" sz="1500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9" name="圆角矩形 18"/>
          <p:cNvSpPr/>
          <p:nvPr/>
        </p:nvSpPr>
        <p:spPr bwMode="auto">
          <a:xfrm>
            <a:off x="47600" y="0"/>
            <a:ext cx="9005912" cy="6776944"/>
          </a:xfrm>
          <a:prstGeom prst="roundRect">
            <a:avLst>
              <a:gd name="adj" fmla="val 4280"/>
            </a:avLst>
          </a:prstGeom>
          <a:solidFill>
            <a:srgbClr val="2D8EE9"/>
          </a:solidFill>
          <a:ln w="12700" cap="sq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3806097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zh-CN" altLang="en-US" sz="1500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47600" y="623872"/>
            <a:ext cx="9007200" cy="588172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zh-CN" altLang="en-US" sz="1500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138088" y="714359"/>
            <a:ext cx="8820000" cy="5785200"/>
          </a:xfrm>
          <a:prstGeom prst="roundRect">
            <a:avLst>
              <a:gd name="adj" fmla="val 4829"/>
            </a:avLst>
          </a:prstGeom>
          <a:solidFill>
            <a:srgbClr val="0070C0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spcBef>
                <a:spcPct val="60000"/>
              </a:spcBef>
              <a:buSzPct val="80000"/>
            </a:pP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60000"/>
              </a:spcBef>
              <a:spcAft>
                <a:spcPts val="2400"/>
              </a:spcAft>
              <a:buSzPct val="80000"/>
            </a:pPr>
            <a:r>
              <a:rPr lang="en-US" altLang="zh-CN" sz="20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</a:p>
          <a:p>
            <a:pPr marL="342900" indent="-342900" algn="l">
              <a:spcBef>
                <a:spcPct val="60000"/>
              </a:spcBef>
              <a:buSzPct val="80000"/>
            </a:pPr>
            <a:endParaRPr lang="en-US" altLang="zh-CN" sz="20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60000"/>
              </a:spcBef>
              <a:buSzPct val="80000"/>
            </a:pPr>
            <a:endParaRPr lang="en-US" altLang="zh-CN" sz="20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60000"/>
              </a:spcBef>
              <a:buSzPct val="80000"/>
            </a:pPr>
            <a:endParaRPr lang="en-US" altLang="zh-CN" sz="20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60000"/>
              </a:spcBef>
              <a:buSzPct val="80000"/>
            </a:pPr>
            <a:endParaRPr lang="zh-CN" altLang="en-US" sz="20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4849" name="Picture 1" descr="C:\Users\zr_ggf\AppData\Roaming\Tencent\Users\416026108\QQ\WinTemp\RichOle\U43O7I}N3PRYHLLXUM]LI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76" y="1076312"/>
            <a:ext cx="7705725" cy="47625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6880" y="3157536"/>
            <a:ext cx="3183217" cy="330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255136" y="171432"/>
            <a:ext cx="335392" cy="336550"/>
          </a:xfrm>
          <a:prstGeom prst="ellipse">
            <a:avLst/>
          </a:prstGeom>
          <a:gradFill rotWithShape="1">
            <a:gsLst>
              <a:gs pos="0">
                <a:srgbClr val="85C2FF"/>
              </a:gs>
              <a:gs pos="100000">
                <a:srgbClr val="1D8E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77EE"/>
            </a:solidFill>
            <a:round/>
            <a:headEnd/>
            <a:tailEnd/>
          </a:ln>
          <a:effectLst>
            <a:outerShdw dist="17961" dir="2700000" algn="ctr" rotWithShape="0">
              <a:srgbClr val="080808">
                <a:alpha val="21001"/>
              </a:srgbClr>
            </a:outerShdw>
          </a:effec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 smtClean="0">
                <a:solidFill>
                  <a:schemeClr val="bg1"/>
                </a:solidFill>
                <a:ea typeface="黑体" pitchFamily="49" charset="-122"/>
              </a:rPr>
              <a:t>2</a:t>
            </a:r>
            <a:endParaRPr lang="en-US" altLang="zh-CN" sz="2000" dirty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13" name="AutoShape 5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1004" y="80944"/>
            <a:ext cx="4193436" cy="490078"/>
          </a:xfrm>
          <a:prstGeom prst="chevron">
            <a:avLst>
              <a:gd name="adj" fmla="val 44973"/>
            </a:avLst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354013"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系统使用环境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Tm="3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 bwMode="auto">
          <a:xfrm>
            <a:off x="0" y="0"/>
            <a:ext cx="9144000" cy="16192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1D77B5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zh-CN" altLang="en-US" sz="1500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9" name="圆角矩形 18"/>
          <p:cNvSpPr/>
          <p:nvPr/>
        </p:nvSpPr>
        <p:spPr bwMode="auto">
          <a:xfrm>
            <a:off x="47600" y="0"/>
            <a:ext cx="9005912" cy="6776944"/>
          </a:xfrm>
          <a:prstGeom prst="roundRect">
            <a:avLst>
              <a:gd name="adj" fmla="val 4280"/>
            </a:avLst>
          </a:prstGeom>
          <a:solidFill>
            <a:srgbClr val="2D8EE9"/>
          </a:solidFill>
          <a:ln w="12700" cap="sq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3806097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zh-CN" altLang="en-US" sz="1500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47600" y="623872"/>
            <a:ext cx="9007200" cy="588172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zh-CN" altLang="en-US" sz="1500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138088" y="714359"/>
            <a:ext cx="8820000" cy="5785200"/>
          </a:xfrm>
          <a:prstGeom prst="roundRect">
            <a:avLst>
              <a:gd name="adj" fmla="val 4829"/>
            </a:avLst>
          </a:prstGeom>
          <a:solidFill>
            <a:srgbClr val="0070C0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spcBef>
                <a:spcPct val="60000"/>
              </a:spcBef>
              <a:buSzPct val="80000"/>
            </a:pP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60000"/>
              </a:spcBef>
              <a:spcAft>
                <a:spcPts val="2400"/>
              </a:spcAft>
              <a:buSzPct val="80000"/>
            </a:pPr>
            <a:r>
              <a:rPr lang="en-US" altLang="zh-CN" sz="20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</a:p>
          <a:p>
            <a:pPr marL="342900" indent="-342900" algn="l">
              <a:spcBef>
                <a:spcPct val="60000"/>
              </a:spcBef>
              <a:buSzPct val="80000"/>
            </a:pPr>
            <a:endParaRPr lang="en-US" altLang="zh-CN" sz="20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60000"/>
              </a:spcBef>
              <a:buSzPct val="80000"/>
            </a:pPr>
            <a:endParaRPr lang="en-US" altLang="zh-CN" sz="20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60000"/>
              </a:spcBef>
              <a:buSzPct val="80000"/>
            </a:pPr>
            <a:endParaRPr lang="en-US" altLang="zh-CN" sz="20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60000"/>
              </a:spcBef>
              <a:buSzPct val="80000"/>
            </a:pPr>
            <a:endParaRPr lang="zh-CN" altLang="en-US" sz="20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52" y="1076312"/>
            <a:ext cx="8143920" cy="488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55136" y="171432"/>
            <a:ext cx="335392" cy="336550"/>
          </a:xfrm>
          <a:prstGeom prst="ellipse">
            <a:avLst/>
          </a:prstGeom>
          <a:gradFill rotWithShape="1">
            <a:gsLst>
              <a:gs pos="0">
                <a:srgbClr val="85C2FF"/>
              </a:gs>
              <a:gs pos="100000">
                <a:srgbClr val="1D8E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77EE"/>
            </a:solidFill>
            <a:round/>
            <a:headEnd/>
            <a:tailEnd/>
          </a:ln>
          <a:effectLst>
            <a:outerShdw dist="17961" dir="2700000" algn="ctr" rotWithShape="0">
              <a:srgbClr val="080808">
                <a:alpha val="21001"/>
              </a:srgbClr>
            </a:outerShdw>
          </a:effec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 smtClean="0">
                <a:solidFill>
                  <a:schemeClr val="bg1"/>
                </a:solidFill>
                <a:ea typeface="黑体" pitchFamily="49" charset="-122"/>
              </a:rPr>
              <a:t>3</a:t>
            </a:r>
            <a:endParaRPr lang="en-US" altLang="zh-CN" sz="2000" dirty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10" name="AutoShape 5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1004" y="80944"/>
            <a:ext cx="4193436" cy="490078"/>
          </a:xfrm>
          <a:prstGeom prst="chevron">
            <a:avLst>
              <a:gd name="adj" fmla="val 44973"/>
            </a:avLst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354013"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系统界面介绍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Tm="3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 bwMode="auto">
          <a:xfrm>
            <a:off x="0" y="0"/>
            <a:ext cx="9144000" cy="16192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1D77B5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zh-CN" altLang="en-US" sz="1500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9" name="圆角矩形 18"/>
          <p:cNvSpPr/>
          <p:nvPr/>
        </p:nvSpPr>
        <p:spPr bwMode="auto">
          <a:xfrm>
            <a:off x="47600" y="0"/>
            <a:ext cx="9005912" cy="6776944"/>
          </a:xfrm>
          <a:prstGeom prst="roundRect">
            <a:avLst>
              <a:gd name="adj" fmla="val 4280"/>
            </a:avLst>
          </a:prstGeom>
          <a:solidFill>
            <a:srgbClr val="2D8EE9"/>
          </a:solidFill>
          <a:ln w="12700" cap="sq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3806097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zh-CN" altLang="en-US" sz="1500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47600" y="623872"/>
            <a:ext cx="9007200" cy="588172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zh-CN" altLang="en-US" sz="1500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138088" y="714359"/>
            <a:ext cx="8820000" cy="5785200"/>
          </a:xfrm>
          <a:prstGeom prst="roundRect">
            <a:avLst>
              <a:gd name="adj" fmla="val 4829"/>
            </a:avLst>
          </a:prstGeom>
          <a:solidFill>
            <a:srgbClr val="0070C0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spcBef>
                <a:spcPct val="60000"/>
              </a:spcBef>
              <a:buSzPct val="80000"/>
            </a:pP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60000"/>
              </a:spcBef>
              <a:spcAft>
                <a:spcPts val="2400"/>
              </a:spcAft>
              <a:buSzPct val="80000"/>
            </a:pPr>
            <a:r>
              <a:rPr lang="en-US" altLang="zh-CN" sz="20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</a:p>
          <a:p>
            <a:pPr marL="342900" indent="-342900" algn="l">
              <a:spcBef>
                <a:spcPct val="60000"/>
              </a:spcBef>
              <a:buSzPct val="80000"/>
            </a:pPr>
            <a:endParaRPr lang="en-US" altLang="zh-CN" sz="20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60000"/>
              </a:spcBef>
              <a:buSzPct val="80000"/>
            </a:pPr>
            <a:endParaRPr lang="en-US" altLang="zh-CN" sz="20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60000"/>
              </a:spcBef>
              <a:buSzPct val="80000"/>
            </a:pPr>
            <a:endParaRPr lang="en-US" altLang="zh-CN" sz="20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60000"/>
              </a:spcBef>
              <a:buSzPct val="80000"/>
            </a:pPr>
            <a:endParaRPr lang="zh-CN" altLang="en-US" sz="20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55136" y="171432"/>
            <a:ext cx="335392" cy="336550"/>
          </a:xfrm>
          <a:prstGeom prst="ellipse">
            <a:avLst/>
          </a:prstGeom>
          <a:gradFill rotWithShape="1">
            <a:gsLst>
              <a:gs pos="0">
                <a:srgbClr val="85C2FF"/>
              </a:gs>
              <a:gs pos="100000">
                <a:srgbClr val="1D8E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77EE"/>
            </a:solidFill>
            <a:round/>
            <a:headEnd/>
            <a:tailEnd/>
          </a:ln>
          <a:effectLst>
            <a:outerShdw dist="17961" dir="2700000" algn="ctr" rotWithShape="0">
              <a:srgbClr val="080808">
                <a:alpha val="21001"/>
              </a:srgbClr>
            </a:outerShdw>
          </a:effec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 smtClean="0">
                <a:solidFill>
                  <a:schemeClr val="bg1"/>
                </a:solidFill>
                <a:ea typeface="黑体" pitchFamily="49" charset="-122"/>
              </a:rPr>
              <a:t>3</a:t>
            </a:r>
            <a:endParaRPr lang="en-US" altLang="zh-CN" sz="2000" dirty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10" name="AutoShape 5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1004" y="80944"/>
            <a:ext cx="4193436" cy="490078"/>
          </a:xfrm>
          <a:prstGeom prst="chevron">
            <a:avLst>
              <a:gd name="adj" fmla="val 44973"/>
            </a:avLst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354013"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系统界面介绍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76" y="1166800"/>
            <a:ext cx="8569349" cy="45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 bwMode="auto">
          <a:xfrm>
            <a:off x="0" y="0"/>
            <a:ext cx="9144000" cy="16192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1D77B5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zh-CN" altLang="en-US" sz="1500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9" name="圆角矩形 18"/>
          <p:cNvSpPr/>
          <p:nvPr/>
        </p:nvSpPr>
        <p:spPr bwMode="auto">
          <a:xfrm>
            <a:off x="47600" y="0"/>
            <a:ext cx="9005912" cy="6776944"/>
          </a:xfrm>
          <a:prstGeom prst="roundRect">
            <a:avLst>
              <a:gd name="adj" fmla="val 4280"/>
            </a:avLst>
          </a:prstGeom>
          <a:solidFill>
            <a:srgbClr val="2D8EE9"/>
          </a:solidFill>
          <a:ln w="12700" cap="sq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3806097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zh-CN" altLang="en-US" sz="1500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47600" y="623872"/>
            <a:ext cx="9007200" cy="588172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zh-CN" altLang="en-US" sz="1500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138088" y="714359"/>
            <a:ext cx="8820000" cy="5785200"/>
          </a:xfrm>
          <a:prstGeom prst="roundRect">
            <a:avLst>
              <a:gd name="adj" fmla="val 4829"/>
            </a:avLst>
          </a:prstGeom>
          <a:solidFill>
            <a:srgbClr val="0070C0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spcBef>
                <a:spcPct val="60000"/>
              </a:spcBef>
              <a:buSzPct val="80000"/>
            </a:pP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60000"/>
              </a:spcBef>
              <a:spcAft>
                <a:spcPts val="2400"/>
              </a:spcAft>
              <a:buSzPct val="80000"/>
            </a:pPr>
            <a:r>
              <a:rPr lang="en-US" altLang="zh-CN" sz="20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</a:p>
          <a:p>
            <a:pPr marL="342900" indent="-342900" algn="l">
              <a:spcBef>
                <a:spcPct val="60000"/>
              </a:spcBef>
              <a:buSzPct val="80000"/>
            </a:pPr>
            <a:endParaRPr lang="en-US" altLang="zh-CN" sz="20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60000"/>
              </a:spcBef>
              <a:buSzPct val="80000"/>
            </a:pPr>
            <a:endParaRPr lang="en-US" altLang="zh-CN" sz="20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60000"/>
              </a:spcBef>
              <a:buSzPct val="80000"/>
            </a:pPr>
            <a:endParaRPr lang="en-US" altLang="zh-CN" sz="20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60000"/>
              </a:spcBef>
              <a:buSzPct val="80000"/>
            </a:pPr>
            <a:endParaRPr lang="zh-CN" altLang="en-US" sz="20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55136" y="171432"/>
            <a:ext cx="335392" cy="336550"/>
          </a:xfrm>
          <a:prstGeom prst="ellipse">
            <a:avLst/>
          </a:prstGeom>
          <a:gradFill rotWithShape="1">
            <a:gsLst>
              <a:gs pos="0">
                <a:srgbClr val="85C2FF"/>
              </a:gs>
              <a:gs pos="100000">
                <a:srgbClr val="1D8E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77EE"/>
            </a:solidFill>
            <a:round/>
            <a:headEnd/>
            <a:tailEnd/>
          </a:ln>
          <a:effectLst>
            <a:outerShdw dist="17961" dir="2700000" algn="ctr" rotWithShape="0">
              <a:srgbClr val="080808">
                <a:alpha val="21001"/>
              </a:srgbClr>
            </a:outerShdw>
          </a:effec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 smtClean="0">
                <a:solidFill>
                  <a:schemeClr val="bg1"/>
                </a:solidFill>
                <a:ea typeface="黑体" pitchFamily="49" charset="-122"/>
              </a:rPr>
              <a:t>3</a:t>
            </a:r>
            <a:endParaRPr lang="en-US" altLang="zh-CN" sz="2000" dirty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10" name="AutoShape 5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1004" y="80944"/>
            <a:ext cx="4193436" cy="490078"/>
          </a:xfrm>
          <a:prstGeom prst="chevron">
            <a:avLst>
              <a:gd name="adj" fmla="val 44973"/>
            </a:avLst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354013"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系统界面介绍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图片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40" y="1890704"/>
            <a:ext cx="8143920" cy="153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40" y="3881440"/>
            <a:ext cx="8143920" cy="144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90528" y="1166800"/>
            <a:ext cx="126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功能按钮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Tm="3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 bwMode="auto">
          <a:xfrm>
            <a:off x="0" y="0"/>
            <a:ext cx="9144000" cy="16192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1D77B5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zh-CN" altLang="en-US" sz="1500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9" name="圆角矩形 18"/>
          <p:cNvSpPr/>
          <p:nvPr/>
        </p:nvSpPr>
        <p:spPr bwMode="auto">
          <a:xfrm>
            <a:off x="47600" y="0"/>
            <a:ext cx="9005912" cy="6776944"/>
          </a:xfrm>
          <a:prstGeom prst="roundRect">
            <a:avLst>
              <a:gd name="adj" fmla="val 4280"/>
            </a:avLst>
          </a:prstGeom>
          <a:solidFill>
            <a:srgbClr val="2D8EE9"/>
          </a:solidFill>
          <a:ln w="12700" cap="sq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3806097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zh-CN" altLang="en-US" sz="1500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47600" y="623872"/>
            <a:ext cx="9007200" cy="588172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4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zh-CN" altLang="en-US" sz="1500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138088" y="714359"/>
            <a:ext cx="8820000" cy="5785200"/>
          </a:xfrm>
          <a:prstGeom prst="roundRect">
            <a:avLst>
              <a:gd name="adj" fmla="val 4829"/>
            </a:avLst>
          </a:prstGeom>
          <a:solidFill>
            <a:srgbClr val="0070C0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spcBef>
                <a:spcPct val="60000"/>
              </a:spcBef>
              <a:buSzPct val="80000"/>
            </a:pP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60000"/>
              </a:spcBef>
              <a:spcAft>
                <a:spcPts val="2400"/>
              </a:spcAft>
              <a:buSzPct val="80000"/>
            </a:pPr>
            <a:r>
              <a:rPr lang="en-US" altLang="zh-CN" sz="20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</a:p>
          <a:p>
            <a:pPr marL="342900" indent="-342900" algn="l">
              <a:spcBef>
                <a:spcPct val="60000"/>
              </a:spcBef>
              <a:buSzPct val="80000"/>
            </a:pPr>
            <a:endParaRPr lang="en-US" altLang="zh-CN" sz="20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60000"/>
              </a:spcBef>
              <a:buSzPct val="80000"/>
            </a:pPr>
            <a:endParaRPr lang="en-US" altLang="zh-CN" sz="20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60000"/>
              </a:spcBef>
              <a:buSzPct val="80000"/>
            </a:pPr>
            <a:endParaRPr lang="en-US" altLang="zh-CN" sz="20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60000"/>
              </a:spcBef>
              <a:buSzPct val="80000"/>
            </a:pPr>
            <a:endParaRPr lang="zh-CN" altLang="en-US" sz="20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55136" y="171432"/>
            <a:ext cx="335392" cy="336550"/>
          </a:xfrm>
          <a:prstGeom prst="ellipse">
            <a:avLst/>
          </a:prstGeom>
          <a:gradFill rotWithShape="1">
            <a:gsLst>
              <a:gs pos="0">
                <a:srgbClr val="85C2FF"/>
              </a:gs>
              <a:gs pos="100000">
                <a:srgbClr val="1D8E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77EE"/>
            </a:solidFill>
            <a:round/>
            <a:headEnd/>
            <a:tailEnd/>
          </a:ln>
          <a:effectLst>
            <a:outerShdw dist="17961" dir="2700000" algn="ctr" rotWithShape="0">
              <a:srgbClr val="080808">
                <a:alpha val="21001"/>
              </a:srgbClr>
            </a:outerShdw>
          </a:effec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 smtClean="0">
                <a:solidFill>
                  <a:schemeClr val="bg1"/>
                </a:solidFill>
                <a:ea typeface="黑体" pitchFamily="49" charset="-122"/>
              </a:rPr>
              <a:t>3</a:t>
            </a:r>
            <a:endParaRPr lang="en-US" altLang="zh-CN" sz="2000" dirty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10" name="AutoShape 5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1004" y="80944"/>
            <a:ext cx="4193436" cy="490078"/>
          </a:xfrm>
          <a:prstGeom prst="chevron">
            <a:avLst>
              <a:gd name="adj" fmla="val 44973"/>
            </a:avLst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354013"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系统界面介绍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1016" y="1257288"/>
            <a:ext cx="1809760" cy="418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15000"/>
              </a:lnSpc>
              <a:spcBef>
                <a:spcPct val="30000"/>
              </a:spcBef>
            </a:pPr>
            <a:r>
              <a:rPr lang="en-US" altLang="zh-CN" sz="20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Tab</a:t>
            </a:r>
            <a:r>
              <a:rPr lang="zh-CN" altLang="en-US" sz="20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功能页签</a:t>
            </a:r>
            <a:endParaRPr lang="zh-CN" altLang="en-US" sz="20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" name="图片 1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28" y="1890704"/>
            <a:ext cx="7239040" cy="162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528" y="4062416"/>
            <a:ext cx="7420016" cy="199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黑体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6_默认设计模板">
  <a:themeElements>
    <a:clrScheme name="16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6_默认设计模板">
      <a:majorFont>
        <a:latin typeface="Arial"/>
        <a:ea typeface="宋体"/>
        <a:cs typeface=""/>
      </a:majorFont>
      <a:minorFont>
        <a:latin typeface="宋体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6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5_默认设计模板">
  <a:themeElements>
    <a:clrScheme name="16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6_默认设计模板">
      <a:majorFont>
        <a:latin typeface="Arial"/>
        <a:ea typeface="宋体"/>
        <a:cs typeface=""/>
      </a:majorFont>
      <a:minorFont>
        <a:latin typeface="宋体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6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自定义设计方案">
  <a:themeElements>
    <a:clrScheme name="4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自定义设计方案">
      <a:majorFont>
        <a:latin typeface="黑体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4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默认设计模板">
  <a:themeElements>
    <a:clrScheme name="7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默认设计模板">
      <a:majorFont>
        <a:latin typeface="Arial"/>
        <a:ea typeface="宋体"/>
        <a:cs typeface=""/>
      </a:majorFont>
      <a:minorFont>
        <a:latin typeface="宋体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7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默认设计模板">
  <a:themeElements>
    <a:clrScheme name="8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默认设计模板">
      <a:majorFont>
        <a:latin typeface="Arial"/>
        <a:ea typeface="宋体"/>
        <a:cs typeface=""/>
      </a:majorFont>
      <a:minorFont>
        <a:latin typeface="宋体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8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默认设计模板">
  <a:themeElements>
    <a:clrScheme name="7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默认设计模板">
      <a:majorFont>
        <a:latin typeface="Arial"/>
        <a:ea typeface="宋体"/>
        <a:cs typeface=""/>
      </a:majorFont>
      <a:minorFont>
        <a:latin typeface="宋体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7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_自定义设计方案">
  <a:themeElements>
    <a:clrScheme name="3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自定义设计方案">
      <a:majorFont>
        <a:latin typeface="黑体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默认设计模板">
  <a:themeElements>
    <a:clrScheme name="13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默认设计模板">
      <a:majorFont>
        <a:latin typeface="Arial"/>
        <a:ea typeface="宋体"/>
        <a:cs typeface=""/>
      </a:majorFont>
      <a:minorFont>
        <a:latin typeface="宋体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3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2_默认设计模板">
  <a:themeElements>
    <a:clrScheme name="7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默认设计模板">
      <a:majorFont>
        <a:latin typeface="Arial"/>
        <a:ea typeface="宋体"/>
        <a:cs typeface=""/>
      </a:majorFont>
      <a:minorFont>
        <a:latin typeface="宋体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7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默认设计模板">
  <a:themeElements>
    <a:clrScheme name="14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4_默认设计模板">
      <a:majorFont>
        <a:latin typeface="Arial"/>
        <a:ea typeface="宋体"/>
        <a:cs typeface=""/>
      </a:majorFont>
      <a:minorFont>
        <a:latin typeface="宋体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4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黑体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默认设计模板">
  <a:themeElements>
    <a:clrScheme name="8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默认设计模板">
      <a:majorFont>
        <a:latin typeface="Arial"/>
        <a:ea typeface="宋体"/>
        <a:cs typeface=""/>
      </a:majorFont>
      <a:minorFont>
        <a:latin typeface="宋体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8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默认设计模板">
  <a:themeElements>
    <a:clrScheme name="8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默认设计模板">
      <a:majorFont>
        <a:latin typeface="Arial"/>
        <a:ea typeface="宋体"/>
        <a:cs typeface=""/>
      </a:majorFont>
      <a:minorFont>
        <a:latin typeface="宋体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8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默认设计模板">
  <a:themeElements>
    <a:clrScheme name="13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默认设计模板">
      <a:majorFont>
        <a:latin typeface="Arial"/>
        <a:ea typeface="宋体"/>
        <a:cs typeface=""/>
      </a:majorFont>
      <a:minorFont>
        <a:latin typeface="宋体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3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6_自定义设计方案">
  <a:themeElements>
    <a:clrScheme name="3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自定义设计方案">
      <a:majorFont>
        <a:latin typeface="黑体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默认设计模板">
  <a:themeElements>
    <a:clrScheme name="7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默认设计模板">
      <a:majorFont>
        <a:latin typeface="Arial"/>
        <a:ea typeface="宋体"/>
        <a:cs typeface=""/>
      </a:majorFont>
      <a:minorFont>
        <a:latin typeface="宋体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7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默认设计模板">
  <a:themeElements>
    <a:clrScheme name="8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默认设计模板">
      <a:majorFont>
        <a:latin typeface="Arial"/>
        <a:ea typeface="宋体"/>
        <a:cs typeface=""/>
      </a:majorFont>
      <a:minorFont>
        <a:latin typeface="宋体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8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默认设计模板">
  <a:themeElements>
    <a:clrScheme name="13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默认设计模板">
      <a:majorFont>
        <a:latin typeface="Arial"/>
        <a:ea typeface="宋体"/>
        <a:cs typeface=""/>
      </a:majorFont>
      <a:minorFont>
        <a:latin typeface="宋体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3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自定义设计方案">
  <a:themeElements>
    <a:clrScheme name="3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自定义设计方案">
      <a:majorFont>
        <a:latin typeface="黑体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默认设计模板">
  <a:themeElements>
    <a:clrScheme name="5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默认设计模板">
      <a:majorFont>
        <a:latin typeface="Arial"/>
        <a:ea typeface="黑体"/>
        <a:cs typeface=""/>
      </a:majorFont>
      <a:minorFont>
        <a:latin typeface="宋体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5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默认设计模板">
  <a:themeElements>
    <a:clrScheme name="7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默认设计模板">
      <a:majorFont>
        <a:latin typeface="Arial"/>
        <a:ea typeface="宋体"/>
        <a:cs typeface=""/>
      </a:majorFont>
      <a:minorFont>
        <a:latin typeface="宋体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7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默认设计模板">
  <a:themeElements>
    <a:clrScheme name="8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默认设计模板">
      <a:majorFont>
        <a:latin typeface="Arial"/>
        <a:ea typeface="宋体"/>
        <a:cs typeface=""/>
      </a:majorFont>
      <a:minorFont>
        <a:latin typeface="宋体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8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3_默认设计模板">
  <a:themeElements>
    <a:clrScheme name="13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默认设计模板">
      <a:majorFont>
        <a:latin typeface="Arial"/>
        <a:ea typeface="宋体"/>
        <a:cs typeface=""/>
      </a:majorFont>
      <a:minorFont>
        <a:latin typeface="宋体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3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4_默认设计模板">
  <a:themeElements>
    <a:clrScheme name="14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4_默认设计模板">
      <a:majorFont>
        <a:latin typeface="Arial"/>
        <a:ea typeface="宋体"/>
        <a:cs typeface=""/>
      </a:majorFont>
      <a:minorFont>
        <a:latin typeface="宋体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4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5_默认设计模板">
  <a:themeElements>
    <a:clrScheme name="15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默认设计模板">
      <a:majorFont>
        <a:latin typeface="Arial"/>
        <a:ea typeface="宋体"/>
        <a:cs typeface=""/>
      </a:majorFont>
      <a:minorFont>
        <a:latin typeface="宋体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>
          <a:outerShdw dist="28398" dir="3806097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40000"/>
          </a:lnSpc>
          <a:spcBef>
            <a:spcPct val="4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5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8448001</TotalTime>
  <Words>501</Words>
  <Application>Microsoft Office PowerPoint</Application>
  <PresentationFormat>全屏显示(4:3)</PresentationFormat>
  <Paragraphs>82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26</vt:i4>
      </vt:variant>
      <vt:variant>
        <vt:lpstr>幻灯片标题</vt:lpstr>
      </vt:variant>
      <vt:variant>
        <vt:i4>11</vt:i4>
      </vt:variant>
    </vt:vector>
  </HeadingPairs>
  <TitlesOfParts>
    <vt:vector size="37" baseType="lpstr">
      <vt:lpstr>1_自定义设计方案</vt:lpstr>
      <vt:lpstr>2_自定义设计方案</vt:lpstr>
      <vt:lpstr>3_自定义设计方案</vt:lpstr>
      <vt:lpstr>5_默认设计模板</vt:lpstr>
      <vt:lpstr>7_默认设计模板</vt:lpstr>
      <vt:lpstr>8_默认设计模板</vt:lpstr>
      <vt:lpstr>13_默认设计模板</vt:lpstr>
      <vt:lpstr>14_默认设计模板</vt:lpstr>
      <vt:lpstr>15_默认设计模板</vt:lpstr>
      <vt:lpstr>16_默认设计模板</vt:lpstr>
      <vt:lpstr>25_默认设计模板</vt:lpstr>
      <vt:lpstr>4_自定义设计方案</vt:lpstr>
      <vt:lpstr>9_默认设计模板</vt:lpstr>
      <vt:lpstr>10_默认设计模板</vt:lpstr>
      <vt:lpstr>11_默认设计模板</vt:lpstr>
      <vt:lpstr>5_自定义设计方案</vt:lpstr>
      <vt:lpstr>17_默认设计模板</vt:lpstr>
      <vt:lpstr>12_默认设计模板</vt:lpstr>
      <vt:lpstr>18_默认设计模板</vt:lpstr>
      <vt:lpstr>19_默认设计模板</vt:lpstr>
      <vt:lpstr>20_默认设计模板</vt:lpstr>
      <vt:lpstr>21_默认设计模板</vt:lpstr>
      <vt:lpstr>6_自定义设计方案</vt:lpstr>
      <vt:lpstr>22_默认设计模板</vt:lpstr>
      <vt:lpstr>23_默认设计模板</vt:lpstr>
      <vt:lpstr>24_默认设计模板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HSIT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maming</dc:creator>
  <cp:lastModifiedBy>administrator</cp:lastModifiedBy>
  <cp:revision>2912</cp:revision>
  <dcterms:created xsi:type="dcterms:W3CDTF">2007-11-07T01:31:44Z</dcterms:created>
  <dcterms:modified xsi:type="dcterms:W3CDTF">2016-04-28T01:14:43Z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6796715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</Properties>
</file>